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9" r:id="rId3"/>
    <p:sldId id="262" r:id="rId4"/>
    <p:sldId id="261" r:id="rId5"/>
    <p:sldId id="273" r:id="rId6"/>
    <p:sldId id="270" r:id="rId7"/>
    <p:sldId id="274" r:id="rId8"/>
    <p:sldId id="263" r:id="rId9"/>
    <p:sldId id="264" r:id="rId10"/>
    <p:sldId id="271" r:id="rId11"/>
    <p:sldId id="265" r:id="rId12"/>
    <p:sldId id="260" r:id="rId13"/>
    <p:sldId id="275" r:id="rId14"/>
    <p:sldId id="266" r:id="rId15"/>
    <p:sldId id="276" r:id="rId16"/>
    <p:sldId id="267" r:id="rId17"/>
    <p:sldId id="268" r:id="rId18"/>
    <p:sldId id="269" r:id="rId19"/>
    <p:sldId id="277" r:id="rId20"/>
    <p:sldId id="278" r:id="rId21"/>
    <p:sldId id="272" r:id="rId22"/>
  </p:sldIdLst>
  <p:sldSz cx="9144000" cy="6858000" type="screen4x3"/>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62" autoAdjust="0"/>
    <p:restoredTop sz="94660"/>
  </p:normalViewPr>
  <p:slideViewPr>
    <p:cSldViewPr>
      <p:cViewPr>
        <p:scale>
          <a:sx n="75" d="100"/>
          <a:sy n="75" d="100"/>
        </p:scale>
        <p:origin x="-1230"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CC9BC0-BF2C-47AF-A5E4-067CDD88B58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4EDB641E-DDF4-4FA6-A27D-F4746B0D78AD}">
      <dgm:prSet phldrT="[Text]">
        <dgm:style>
          <a:lnRef idx="1">
            <a:schemeClr val="accent1"/>
          </a:lnRef>
          <a:fillRef idx="2">
            <a:schemeClr val="accent1"/>
          </a:fillRef>
          <a:effectRef idx="1">
            <a:schemeClr val="accent1"/>
          </a:effectRef>
          <a:fontRef idx="minor">
            <a:schemeClr val="dk1"/>
          </a:fontRef>
        </dgm:style>
      </dgm:prSet>
      <dgm:spPr/>
      <dgm:t>
        <a:bodyPr/>
        <a:lstStyle/>
        <a:p>
          <a:r>
            <a:rPr lang="en-GB" dirty="0" smtClean="0"/>
            <a:t>Saturated </a:t>
          </a:r>
          <a:endParaRPr lang="en-GB" dirty="0"/>
        </a:p>
      </dgm:t>
    </dgm:pt>
    <dgm:pt modelId="{87201A7D-2751-446D-A83A-87E9CDE8604A}" type="parTrans" cxnId="{5DB5E75B-E3B1-43F3-9599-6AE2822B6229}">
      <dgm:prSet/>
      <dgm:spPr/>
      <dgm:t>
        <a:bodyPr/>
        <a:lstStyle/>
        <a:p>
          <a:endParaRPr lang="en-GB"/>
        </a:p>
      </dgm:t>
    </dgm:pt>
    <dgm:pt modelId="{8866411B-9AA7-4861-8D1B-DCA8A4CC3CAA}" type="sibTrans" cxnId="{5DB5E75B-E3B1-43F3-9599-6AE2822B6229}">
      <dgm:prSet/>
      <dgm:spPr/>
      <dgm:t>
        <a:bodyPr/>
        <a:lstStyle/>
        <a:p>
          <a:endParaRPr lang="en-GB"/>
        </a:p>
      </dgm:t>
    </dgm:pt>
    <dgm:pt modelId="{4E218594-659A-4186-B0ED-0C6E2B10749A}">
      <dgm:prSet phldrT="[Text]">
        <dgm:style>
          <a:lnRef idx="1">
            <a:schemeClr val="accent1"/>
          </a:lnRef>
          <a:fillRef idx="2">
            <a:schemeClr val="accent1"/>
          </a:fillRef>
          <a:effectRef idx="1">
            <a:schemeClr val="accent1"/>
          </a:effectRef>
          <a:fontRef idx="minor">
            <a:schemeClr val="dk1"/>
          </a:fontRef>
        </dgm:style>
      </dgm:prSet>
      <dgm:spPr/>
      <dgm:t>
        <a:bodyPr/>
        <a:lstStyle/>
        <a:p>
          <a:r>
            <a:rPr lang="en-GB" dirty="0" smtClean="0"/>
            <a:t>Organic meats/poultry, Butter</a:t>
          </a:r>
        </a:p>
        <a:p>
          <a:r>
            <a:rPr lang="en-GB" dirty="0" smtClean="0"/>
            <a:t>Unpasteurised milk/cheese</a:t>
          </a:r>
        </a:p>
        <a:p>
          <a:r>
            <a:rPr lang="en-GB" dirty="0" smtClean="0"/>
            <a:t>Coconut Oil/Cream/Milk</a:t>
          </a:r>
        </a:p>
        <a:p>
          <a:r>
            <a:rPr lang="en-GB" dirty="0" smtClean="0"/>
            <a:t>Ghee</a:t>
          </a:r>
        </a:p>
        <a:p>
          <a:endParaRPr lang="en-GB" dirty="0"/>
        </a:p>
      </dgm:t>
    </dgm:pt>
    <dgm:pt modelId="{8B5AC7A4-AE04-4AF1-92C3-98A40FB0B276}" type="parTrans" cxnId="{B972049B-D0D8-4DF7-9E28-1B4990A65BD2}">
      <dgm:prSet/>
      <dgm:spPr/>
      <dgm:t>
        <a:bodyPr/>
        <a:lstStyle/>
        <a:p>
          <a:endParaRPr lang="en-GB"/>
        </a:p>
      </dgm:t>
    </dgm:pt>
    <dgm:pt modelId="{487497D4-918E-464A-AFA7-211C6CE3384A}" type="sibTrans" cxnId="{B972049B-D0D8-4DF7-9E28-1B4990A65BD2}">
      <dgm:prSet/>
      <dgm:spPr/>
      <dgm:t>
        <a:bodyPr/>
        <a:lstStyle/>
        <a:p>
          <a:endParaRPr lang="en-GB"/>
        </a:p>
      </dgm:t>
    </dgm:pt>
    <dgm:pt modelId="{1233D1CE-397A-4CD4-8E0A-0A9BF8455611}">
      <dgm:prSet phldrT="[Text]">
        <dgm:style>
          <a:lnRef idx="1">
            <a:schemeClr val="accent2"/>
          </a:lnRef>
          <a:fillRef idx="2">
            <a:schemeClr val="accent2"/>
          </a:fillRef>
          <a:effectRef idx="1">
            <a:schemeClr val="accent2"/>
          </a:effectRef>
          <a:fontRef idx="minor">
            <a:schemeClr val="dk1"/>
          </a:fontRef>
        </dgm:style>
      </dgm:prSet>
      <dgm:spPr/>
      <dgm:t>
        <a:bodyPr/>
        <a:lstStyle/>
        <a:p>
          <a:r>
            <a:rPr lang="en-GB" dirty="0" smtClean="0"/>
            <a:t>Monounsaturated</a:t>
          </a:r>
          <a:endParaRPr lang="en-GB" dirty="0"/>
        </a:p>
      </dgm:t>
    </dgm:pt>
    <dgm:pt modelId="{BD54BC48-5C4E-4198-AFFB-5B2AA02783CC}" type="parTrans" cxnId="{A2B8DF93-FFC9-4D06-8B55-93580F9142FB}">
      <dgm:prSet/>
      <dgm:spPr/>
      <dgm:t>
        <a:bodyPr/>
        <a:lstStyle/>
        <a:p>
          <a:endParaRPr lang="en-GB"/>
        </a:p>
      </dgm:t>
    </dgm:pt>
    <dgm:pt modelId="{1C476C27-14B0-45F9-8C89-D6B53775C6D5}" type="sibTrans" cxnId="{A2B8DF93-FFC9-4D06-8B55-93580F9142FB}">
      <dgm:prSet/>
      <dgm:spPr/>
      <dgm:t>
        <a:bodyPr/>
        <a:lstStyle/>
        <a:p>
          <a:endParaRPr lang="en-GB"/>
        </a:p>
      </dgm:t>
    </dgm:pt>
    <dgm:pt modelId="{83BE5D25-9C0C-4C1C-9E38-B9111B6E687D}">
      <dgm:prSet phldrT="[Text]">
        <dgm:style>
          <a:lnRef idx="1">
            <a:schemeClr val="accent2"/>
          </a:lnRef>
          <a:fillRef idx="2">
            <a:schemeClr val="accent2"/>
          </a:fillRef>
          <a:effectRef idx="1">
            <a:schemeClr val="accent2"/>
          </a:effectRef>
          <a:fontRef idx="minor">
            <a:schemeClr val="dk1"/>
          </a:fontRef>
        </dgm:style>
      </dgm:prSet>
      <dgm:spPr/>
      <dgm:t>
        <a:bodyPr/>
        <a:lstStyle/>
        <a:p>
          <a:r>
            <a:rPr lang="en-GB" dirty="0" smtClean="0"/>
            <a:t>Olive Oil (for cold use only)</a:t>
          </a:r>
        </a:p>
        <a:p>
          <a:r>
            <a:rPr lang="en-GB" dirty="0" smtClean="0"/>
            <a:t>Avocado</a:t>
          </a:r>
        </a:p>
        <a:p>
          <a:r>
            <a:rPr lang="en-GB" dirty="0" smtClean="0"/>
            <a:t>Many nuts</a:t>
          </a:r>
          <a:endParaRPr lang="en-GB" dirty="0"/>
        </a:p>
      </dgm:t>
    </dgm:pt>
    <dgm:pt modelId="{7ABFE89F-3493-4DF8-8985-7A2F61323A06}" type="parTrans" cxnId="{32C63E7C-3B3E-40B3-AE8D-C6BD1E947597}">
      <dgm:prSet/>
      <dgm:spPr/>
      <dgm:t>
        <a:bodyPr/>
        <a:lstStyle/>
        <a:p>
          <a:endParaRPr lang="en-GB"/>
        </a:p>
      </dgm:t>
    </dgm:pt>
    <dgm:pt modelId="{3533962D-D09C-43E8-9504-DD384B141872}" type="sibTrans" cxnId="{32C63E7C-3B3E-40B3-AE8D-C6BD1E947597}">
      <dgm:prSet/>
      <dgm:spPr/>
      <dgm:t>
        <a:bodyPr/>
        <a:lstStyle/>
        <a:p>
          <a:endParaRPr lang="en-GB"/>
        </a:p>
      </dgm:t>
    </dgm:pt>
    <dgm:pt modelId="{C90CC047-40CF-4520-A48C-AEF698430376}">
      <dgm:prSet phldrT="[Text]">
        <dgm:style>
          <a:lnRef idx="1">
            <a:schemeClr val="accent3"/>
          </a:lnRef>
          <a:fillRef idx="2">
            <a:schemeClr val="accent3"/>
          </a:fillRef>
          <a:effectRef idx="1">
            <a:schemeClr val="accent3"/>
          </a:effectRef>
          <a:fontRef idx="minor">
            <a:schemeClr val="dk1"/>
          </a:fontRef>
        </dgm:style>
      </dgm:prSet>
      <dgm:spPr/>
      <dgm:t>
        <a:bodyPr/>
        <a:lstStyle/>
        <a:p>
          <a:r>
            <a:rPr lang="en-GB" dirty="0" smtClean="0"/>
            <a:t>Polyunsaturated</a:t>
          </a:r>
          <a:endParaRPr lang="en-GB" dirty="0"/>
        </a:p>
      </dgm:t>
    </dgm:pt>
    <dgm:pt modelId="{FCE5900E-52BD-4B64-B0A2-46E8B032CB37}" type="parTrans" cxnId="{A59F89C5-8DD6-4F55-8A0A-649156D321E7}">
      <dgm:prSet/>
      <dgm:spPr/>
      <dgm:t>
        <a:bodyPr/>
        <a:lstStyle/>
        <a:p>
          <a:endParaRPr lang="en-GB"/>
        </a:p>
      </dgm:t>
    </dgm:pt>
    <dgm:pt modelId="{020C1DF4-BC28-4215-9DD0-6E2D934E8EFD}" type="sibTrans" cxnId="{A59F89C5-8DD6-4F55-8A0A-649156D321E7}">
      <dgm:prSet/>
      <dgm:spPr/>
      <dgm:t>
        <a:bodyPr/>
        <a:lstStyle/>
        <a:p>
          <a:endParaRPr lang="en-GB"/>
        </a:p>
      </dgm:t>
    </dgm:pt>
    <dgm:pt modelId="{A5332446-F2CD-4466-8C9F-C82420912C2C}">
      <dgm:prSet phldrT="[Text]">
        <dgm:style>
          <a:lnRef idx="1">
            <a:schemeClr val="accent3"/>
          </a:lnRef>
          <a:fillRef idx="2">
            <a:schemeClr val="accent3"/>
          </a:fillRef>
          <a:effectRef idx="1">
            <a:schemeClr val="accent3"/>
          </a:effectRef>
          <a:fontRef idx="minor">
            <a:schemeClr val="dk1"/>
          </a:fontRef>
        </dgm:style>
      </dgm:prSet>
      <dgm:spPr/>
      <dgm:t>
        <a:bodyPr/>
        <a:lstStyle/>
        <a:p>
          <a:r>
            <a:rPr lang="en-GB" dirty="0" smtClean="0"/>
            <a:t>(</a:t>
          </a:r>
          <a:r>
            <a:rPr lang="en-GB" i="1" dirty="0" smtClean="0"/>
            <a:t>Essential Fatty Acids</a:t>
          </a:r>
          <a:r>
            <a:rPr lang="en-GB" dirty="0" smtClean="0"/>
            <a:t>)</a:t>
          </a:r>
        </a:p>
        <a:p>
          <a:r>
            <a:rPr lang="en-GB" dirty="0" smtClean="0"/>
            <a:t>Cod liver/Fish/ Krill Oil (Omega 3–animal based)</a:t>
          </a:r>
        </a:p>
        <a:p>
          <a:r>
            <a:rPr lang="en-GB" dirty="0" smtClean="0"/>
            <a:t>Linseed/Flax Oil (Omega 3– vegetable based)</a:t>
          </a:r>
        </a:p>
        <a:p>
          <a:r>
            <a:rPr lang="en-GB" dirty="0" smtClean="0"/>
            <a:t>Omega 6 oils found naturally in whole foods</a:t>
          </a:r>
        </a:p>
      </dgm:t>
    </dgm:pt>
    <dgm:pt modelId="{B996A4CB-7638-4FEB-A9EF-607404A84C94}" type="parTrans" cxnId="{8A19A3DE-9C16-44D3-81C1-8DD7BD092387}">
      <dgm:prSet/>
      <dgm:spPr/>
      <dgm:t>
        <a:bodyPr/>
        <a:lstStyle/>
        <a:p>
          <a:endParaRPr lang="en-GB"/>
        </a:p>
      </dgm:t>
    </dgm:pt>
    <dgm:pt modelId="{2DA3E226-FB25-486C-9971-39DB6DA319D2}" type="sibTrans" cxnId="{8A19A3DE-9C16-44D3-81C1-8DD7BD092387}">
      <dgm:prSet/>
      <dgm:spPr/>
      <dgm:t>
        <a:bodyPr/>
        <a:lstStyle/>
        <a:p>
          <a:endParaRPr lang="en-GB"/>
        </a:p>
      </dgm:t>
    </dgm:pt>
    <dgm:pt modelId="{9FF1BB75-6EEB-4B73-AE71-BB7F8A990627}" type="pres">
      <dgm:prSet presAssocID="{E2CC9BC0-BF2C-47AF-A5E4-067CDD88B58F}" presName="Name0" presStyleCnt="0">
        <dgm:presLayoutVars>
          <dgm:dir/>
          <dgm:animLvl val="lvl"/>
          <dgm:resizeHandles val="exact"/>
        </dgm:presLayoutVars>
      </dgm:prSet>
      <dgm:spPr/>
      <dgm:t>
        <a:bodyPr/>
        <a:lstStyle/>
        <a:p>
          <a:endParaRPr lang="en-GB"/>
        </a:p>
      </dgm:t>
    </dgm:pt>
    <dgm:pt modelId="{F4F8C51A-E667-4E6F-8D33-3A06B7A0BC77}" type="pres">
      <dgm:prSet presAssocID="{4EDB641E-DDF4-4FA6-A27D-F4746B0D78AD}" presName="composite" presStyleCnt="0"/>
      <dgm:spPr/>
    </dgm:pt>
    <dgm:pt modelId="{F4B528FB-F664-4DB3-B5EE-246E9350249D}" type="pres">
      <dgm:prSet presAssocID="{4EDB641E-DDF4-4FA6-A27D-F4746B0D78AD}" presName="parTx" presStyleLbl="alignNode1" presStyleIdx="0" presStyleCnt="3">
        <dgm:presLayoutVars>
          <dgm:chMax val="0"/>
          <dgm:chPref val="0"/>
          <dgm:bulletEnabled val="1"/>
        </dgm:presLayoutVars>
      </dgm:prSet>
      <dgm:spPr/>
      <dgm:t>
        <a:bodyPr/>
        <a:lstStyle/>
        <a:p>
          <a:endParaRPr lang="en-GB"/>
        </a:p>
      </dgm:t>
    </dgm:pt>
    <dgm:pt modelId="{0FF2FF81-877B-4983-B433-A5DF31DC4E23}" type="pres">
      <dgm:prSet presAssocID="{4EDB641E-DDF4-4FA6-A27D-F4746B0D78AD}" presName="desTx" presStyleLbl="alignAccFollowNode1" presStyleIdx="0" presStyleCnt="3">
        <dgm:presLayoutVars>
          <dgm:bulletEnabled val="1"/>
        </dgm:presLayoutVars>
      </dgm:prSet>
      <dgm:spPr/>
      <dgm:t>
        <a:bodyPr/>
        <a:lstStyle/>
        <a:p>
          <a:endParaRPr lang="en-GB"/>
        </a:p>
      </dgm:t>
    </dgm:pt>
    <dgm:pt modelId="{412E6343-C890-4F07-9C49-DB2735915ABC}" type="pres">
      <dgm:prSet presAssocID="{8866411B-9AA7-4861-8D1B-DCA8A4CC3CAA}" presName="space" presStyleCnt="0"/>
      <dgm:spPr/>
    </dgm:pt>
    <dgm:pt modelId="{8C9B3928-F481-47C1-A638-25F7AA2E191B}" type="pres">
      <dgm:prSet presAssocID="{1233D1CE-397A-4CD4-8E0A-0A9BF8455611}" presName="composite" presStyleCnt="0"/>
      <dgm:spPr/>
    </dgm:pt>
    <dgm:pt modelId="{0C81BB33-F1E2-4A77-AC4E-C055B3CE1DC6}" type="pres">
      <dgm:prSet presAssocID="{1233D1CE-397A-4CD4-8E0A-0A9BF8455611}" presName="parTx" presStyleLbl="alignNode1" presStyleIdx="1" presStyleCnt="3">
        <dgm:presLayoutVars>
          <dgm:chMax val="0"/>
          <dgm:chPref val="0"/>
          <dgm:bulletEnabled val="1"/>
        </dgm:presLayoutVars>
      </dgm:prSet>
      <dgm:spPr/>
      <dgm:t>
        <a:bodyPr/>
        <a:lstStyle/>
        <a:p>
          <a:endParaRPr lang="en-GB"/>
        </a:p>
      </dgm:t>
    </dgm:pt>
    <dgm:pt modelId="{0E759658-CADF-45BA-8E35-14403FABD531}" type="pres">
      <dgm:prSet presAssocID="{1233D1CE-397A-4CD4-8E0A-0A9BF8455611}" presName="desTx" presStyleLbl="alignAccFollowNode1" presStyleIdx="1" presStyleCnt="3">
        <dgm:presLayoutVars>
          <dgm:bulletEnabled val="1"/>
        </dgm:presLayoutVars>
      </dgm:prSet>
      <dgm:spPr/>
      <dgm:t>
        <a:bodyPr/>
        <a:lstStyle/>
        <a:p>
          <a:endParaRPr lang="en-GB"/>
        </a:p>
      </dgm:t>
    </dgm:pt>
    <dgm:pt modelId="{5A3F396E-E2F1-4156-80FC-1F647F382A8E}" type="pres">
      <dgm:prSet presAssocID="{1C476C27-14B0-45F9-8C89-D6B53775C6D5}" presName="space" presStyleCnt="0"/>
      <dgm:spPr/>
    </dgm:pt>
    <dgm:pt modelId="{27FD4493-14A3-4CC5-8E82-2C06956614ED}" type="pres">
      <dgm:prSet presAssocID="{C90CC047-40CF-4520-A48C-AEF698430376}" presName="composite" presStyleCnt="0"/>
      <dgm:spPr/>
    </dgm:pt>
    <dgm:pt modelId="{10CBDBB1-16F3-4D6F-9CAD-2814B96593F4}" type="pres">
      <dgm:prSet presAssocID="{C90CC047-40CF-4520-A48C-AEF698430376}" presName="parTx" presStyleLbl="alignNode1" presStyleIdx="2" presStyleCnt="3">
        <dgm:presLayoutVars>
          <dgm:chMax val="0"/>
          <dgm:chPref val="0"/>
          <dgm:bulletEnabled val="1"/>
        </dgm:presLayoutVars>
      </dgm:prSet>
      <dgm:spPr/>
      <dgm:t>
        <a:bodyPr/>
        <a:lstStyle/>
        <a:p>
          <a:endParaRPr lang="en-GB"/>
        </a:p>
      </dgm:t>
    </dgm:pt>
    <dgm:pt modelId="{5C6773B6-75D8-4B93-89A4-77C517372592}" type="pres">
      <dgm:prSet presAssocID="{C90CC047-40CF-4520-A48C-AEF698430376}" presName="desTx" presStyleLbl="alignAccFollowNode1" presStyleIdx="2" presStyleCnt="3">
        <dgm:presLayoutVars>
          <dgm:bulletEnabled val="1"/>
        </dgm:presLayoutVars>
      </dgm:prSet>
      <dgm:spPr/>
      <dgm:t>
        <a:bodyPr/>
        <a:lstStyle/>
        <a:p>
          <a:endParaRPr lang="en-GB"/>
        </a:p>
      </dgm:t>
    </dgm:pt>
  </dgm:ptLst>
  <dgm:cxnLst>
    <dgm:cxn modelId="{B972049B-D0D8-4DF7-9E28-1B4990A65BD2}" srcId="{4EDB641E-DDF4-4FA6-A27D-F4746B0D78AD}" destId="{4E218594-659A-4186-B0ED-0C6E2B10749A}" srcOrd="0" destOrd="0" parTransId="{8B5AC7A4-AE04-4AF1-92C3-98A40FB0B276}" sibTransId="{487497D4-918E-464A-AFA7-211C6CE3384A}"/>
    <dgm:cxn modelId="{5DB5E75B-E3B1-43F3-9599-6AE2822B6229}" srcId="{E2CC9BC0-BF2C-47AF-A5E4-067CDD88B58F}" destId="{4EDB641E-DDF4-4FA6-A27D-F4746B0D78AD}" srcOrd="0" destOrd="0" parTransId="{87201A7D-2751-446D-A83A-87E9CDE8604A}" sibTransId="{8866411B-9AA7-4861-8D1B-DCA8A4CC3CAA}"/>
    <dgm:cxn modelId="{5A2AA74B-D43D-49CA-9A21-FEA09C01F989}" type="presOf" srcId="{4E218594-659A-4186-B0ED-0C6E2B10749A}" destId="{0FF2FF81-877B-4983-B433-A5DF31DC4E23}" srcOrd="0" destOrd="0" presId="urn:microsoft.com/office/officeart/2005/8/layout/hList1"/>
    <dgm:cxn modelId="{A59F89C5-8DD6-4F55-8A0A-649156D321E7}" srcId="{E2CC9BC0-BF2C-47AF-A5E4-067CDD88B58F}" destId="{C90CC047-40CF-4520-A48C-AEF698430376}" srcOrd="2" destOrd="0" parTransId="{FCE5900E-52BD-4B64-B0A2-46E8B032CB37}" sibTransId="{020C1DF4-BC28-4215-9DD0-6E2D934E8EFD}"/>
    <dgm:cxn modelId="{7FCAF357-54CE-4AC7-8967-2AA523B3628F}" type="presOf" srcId="{83BE5D25-9C0C-4C1C-9E38-B9111B6E687D}" destId="{0E759658-CADF-45BA-8E35-14403FABD531}" srcOrd="0" destOrd="0" presId="urn:microsoft.com/office/officeart/2005/8/layout/hList1"/>
    <dgm:cxn modelId="{A2B8DF93-FFC9-4D06-8B55-93580F9142FB}" srcId="{E2CC9BC0-BF2C-47AF-A5E4-067CDD88B58F}" destId="{1233D1CE-397A-4CD4-8E0A-0A9BF8455611}" srcOrd="1" destOrd="0" parTransId="{BD54BC48-5C4E-4198-AFFB-5B2AA02783CC}" sibTransId="{1C476C27-14B0-45F9-8C89-D6B53775C6D5}"/>
    <dgm:cxn modelId="{32C63E7C-3B3E-40B3-AE8D-C6BD1E947597}" srcId="{1233D1CE-397A-4CD4-8E0A-0A9BF8455611}" destId="{83BE5D25-9C0C-4C1C-9E38-B9111B6E687D}" srcOrd="0" destOrd="0" parTransId="{7ABFE89F-3493-4DF8-8985-7A2F61323A06}" sibTransId="{3533962D-D09C-43E8-9504-DD384B141872}"/>
    <dgm:cxn modelId="{8A19A3DE-9C16-44D3-81C1-8DD7BD092387}" srcId="{C90CC047-40CF-4520-A48C-AEF698430376}" destId="{A5332446-F2CD-4466-8C9F-C82420912C2C}" srcOrd="0" destOrd="0" parTransId="{B996A4CB-7638-4FEB-A9EF-607404A84C94}" sibTransId="{2DA3E226-FB25-486C-9971-39DB6DA319D2}"/>
    <dgm:cxn modelId="{D909C1EF-707E-49DE-A59A-AE7C01DB392A}" type="presOf" srcId="{C90CC047-40CF-4520-A48C-AEF698430376}" destId="{10CBDBB1-16F3-4D6F-9CAD-2814B96593F4}" srcOrd="0" destOrd="0" presId="urn:microsoft.com/office/officeart/2005/8/layout/hList1"/>
    <dgm:cxn modelId="{84B96F2E-B407-4F69-90EE-717C9BD78395}" type="presOf" srcId="{A5332446-F2CD-4466-8C9F-C82420912C2C}" destId="{5C6773B6-75D8-4B93-89A4-77C517372592}" srcOrd="0" destOrd="0" presId="urn:microsoft.com/office/officeart/2005/8/layout/hList1"/>
    <dgm:cxn modelId="{D4EC04E8-7B43-4C60-8EC7-2A974E90C42B}" type="presOf" srcId="{4EDB641E-DDF4-4FA6-A27D-F4746B0D78AD}" destId="{F4B528FB-F664-4DB3-B5EE-246E9350249D}" srcOrd="0" destOrd="0" presId="urn:microsoft.com/office/officeart/2005/8/layout/hList1"/>
    <dgm:cxn modelId="{BCCA1A3F-FE55-4AAC-A354-A1E6F32C7D91}" type="presOf" srcId="{1233D1CE-397A-4CD4-8E0A-0A9BF8455611}" destId="{0C81BB33-F1E2-4A77-AC4E-C055B3CE1DC6}" srcOrd="0" destOrd="0" presId="urn:microsoft.com/office/officeart/2005/8/layout/hList1"/>
    <dgm:cxn modelId="{8DCCE698-1997-4BF7-8995-054715837E64}" type="presOf" srcId="{E2CC9BC0-BF2C-47AF-A5E4-067CDD88B58F}" destId="{9FF1BB75-6EEB-4B73-AE71-BB7F8A990627}" srcOrd="0" destOrd="0" presId="urn:microsoft.com/office/officeart/2005/8/layout/hList1"/>
    <dgm:cxn modelId="{22DB6A74-D490-4C22-A184-BA3B62CADA94}" type="presParOf" srcId="{9FF1BB75-6EEB-4B73-AE71-BB7F8A990627}" destId="{F4F8C51A-E667-4E6F-8D33-3A06B7A0BC77}" srcOrd="0" destOrd="0" presId="urn:microsoft.com/office/officeart/2005/8/layout/hList1"/>
    <dgm:cxn modelId="{179C2790-4ACB-4DB9-86DE-0E83D80FC9DE}" type="presParOf" srcId="{F4F8C51A-E667-4E6F-8D33-3A06B7A0BC77}" destId="{F4B528FB-F664-4DB3-B5EE-246E9350249D}" srcOrd="0" destOrd="0" presId="urn:microsoft.com/office/officeart/2005/8/layout/hList1"/>
    <dgm:cxn modelId="{94304465-AB1E-4F1B-AE2B-823DEDE08D7B}" type="presParOf" srcId="{F4F8C51A-E667-4E6F-8D33-3A06B7A0BC77}" destId="{0FF2FF81-877B-4983-B433-A5DF31DC4E23}" srcOrd="1" destOrd="0" presId="urn:microsoft.com/office/officeart/2005/8/layout/hList1"/>
    <dgm:cxn modelId="{A9D0E48B-644C-4429-8665-375A5681F1C3}" type="presParOf" srcId="{9FF1BB75-6EEB-4B73-AE71-BB7F8A990627}" destId="{412E6343-C890-4F07-9C49-DB2735915ABC}" srcOrd="1" destOrd="0" presId="urn:microsoft.com/office/officeart/2005/8/layout/hList1"/>
    <dgm:cxn modelId="{0255431F-1B29-4B63-AF0F-24E5FF1775C6}" type="presParOf" srcId="{9FF1BB75-6EEB-4B73-AE71-BB7F8A990627}" destId="{8C9B3928-F481-47C1-A638-25F7AA2E191B}" srcOrd="2" destOrd="0" presId="urn:microsoft.com/office/officeart/2005/8/layout/hList1"/>
    <dgm:cxn modelId="{220D482F-58A6-483A-A468-87B15AFF9C14}" type="presParOf" srcId="{8C9B3928-F481-47C1-A638-25F7AA2E191B}" destId="{0C81BB33-F1E2-4A77-AC4E-C055B3CE1DC6}" srcOrd="0" destOrd="0" presId="urn:microsoft.com/office/officeart/2005/8/layout/hList1"/>
    <dgm:cxn modelId="{3B7A1C15-9160-4F74-95A3-94B7BDF2316A}" type="presParOf" srcId="{8C9B3928-F481-47C1-A638-25F7AA2E191B}" destId="{0E759658-CADF-45BA-8E35-14403FABD531}" srcOrd="1" destOrd="0" presId="urn:microsoft.com/office/officeart/2005/8/layout/hList1"/>
    <dgm:cxn modelId="{4AB5C764-84FD-4547-953F-A9FBC5C7C083}" type="presParOf" srcId="{9FF1BB75-6EEB-4B73-AE71-BB7F8A990627}" destId="{5A3F396E-E2F1-4156-80FC-1F647F382A8E}" srcOrd="3" destOrd="0" presId="urn:microsoft.com/office/officeart/2005/8/layout/hList1"/>
    <dgm:cxn modelId="{9409E2E3-0C68-4564-BD99-CE2AD35AC560}" type="presParOf" srcId="{9FF1BB75-6EEB-4B73-AE71-BB7F8A990627}" destId="{27FD4493-14A3-4CC5-8E82-2C06956614ED}" srcOrd="4" destOrd="0" presId="urn:microsoft.com/office/officeart/2005/8/layout/hList1"/>
    <dgm:cxn modelId="{01E94233-7FD8-46E0-B599-821FBCBAD64F}" type="presParOf" srcId="{27FD4493-14A3-4CC5-8E82-2C06956614ED}" destId="{10CBDBB1-16F3-4D6F-9CAD-2814B96593F4}" srcOrd="0" destOrd="0" presId="urn:microsoft.com/office/officeart/2005/8/layout/hList1"/>
    <dgm:cxn modelId="{71972DFB-2528-477B-9950-D88E71930EA4}" type="presParOf" srcId="{27FD4493-14A3-4CC5-8E82-2C06956614ED}" destId="{5C6773B6-75D8-4B93-89A4-77C517372592}" srcOrd="1" destOrd="0" presId="urn:microsoft.com/office/officeart/2005/8/layout/hList1"/>
  </dgm:cxnLst>
  <dgm:bg/>
  <dgm:whole/>
</dgm:dataModel>
</file>

<file path=ppt/diagrams/data2.xml><?xml version="1.0" encoding="utf-8"?>
<dgm:dataModel xmlns:dgm="http://schemas.openxmlformats.org/drawingml/2006/diagram" xmlns:a="http://schemas.openxmlformats.org/drawingml/2006/main">
  <dgm:ptLst>
    <dgm:pt modelId="{1E5BCA89-310E-4263-9535-9D854998C863}" type="doc">
      <dgm:prSet loTypeId="urn:microsoft.com/office/officeart/2005/8/layout/vList2" loCatId="list" qsTypeId="urn:microsoft.com/office/officeart/2005/8/quickstyle/3d4" qsCatId="3D" csTypeId="urn:microsoft.com/office/officeart/2005/8/colors/colorful1" csCatId="colorful" phldr="1"/>
      <dgm:spPr/>
      <dgm:t>
        <a:bodyPr/>
        <a:lstStyle/>
        <a:p>
          <a:endParaRPr lang="en-GB"/>
        </a:p>
      </dgm:t>
    </dgm:pt>
    <dgm:pt modelId="{1370C70E-03F0-47F6-92F1-8E3C92F11150}">
      <dgm:prSet phldrT="[Text]"/>
      <dgm:spPr/>
      <dgm:t>
        <a:bodyPr/>
        <a:lstStyle/>
        <a:p>
          <a:r>
            <a:rPr lang="en-GB" b="1" dirty="0" smtClean="0"/>
            <a:t>Trans, Hydrogenated &amp; Highly Inflammatory Fats</a:t>
          </a:r>
          <a:endParaRPr lang="en-GB" dirty="0"/>
        </a:p>
      </dgm:t>
    </dgm:pt>
    <dgm:pt modelId="{3E094971-F617-460C-825F-B59CA7C3834B}" type="parTrans" cxnId="{C37DE00D-C90C-4D36-8DBF-2FF49A2FADEA}">
      <dgm:prSet/>
      <dgm:spPr/>
      <dgm:t>
        <a:bodyPr/>
        <a:lstStyle/>
        <a:p>
          <a:endParaRPr lang="en-GB"/>
        </a:p>
      </dgm:t>
    </dgm:pt>
    <dgm:pt modelId="{967D2CDF-5A7B-4BF7-B7C5-7A1F06AB0EB5}" type="sibTrans" cxnId="{C37DE00D-C90C-4D36-8DBF-2FF49A2FADEA}">
      <dgm:prSet/>
      <dgm:spPr/>
      <dgm:t>
        <a:bodyPr/>
        <a:lstStyle/>
        <a:p>
          <a:endParaRPr lang="en-GB"/>
        </a:p>
      </dgm:t>
    </dgm:pt>
    <dgm:pt modelId="{8BF1CB43-475A-4E3A-8EED-1C93009E5199}">
      <dgm:prSet phldrT="[Text]"/>
      <dgm:spPr/>
      <dgm:t>
        <a:bodyPr/>
        <a:lstStyle/>
        <a:p>
          <a:r>
            <a:rPr lang="en-GB" b="1" smtClean="0"/>
            <a:t>Found </a:t>
          </a:r>
          <a:r>
            <a:rPr lang="en-GB" b="1" dirty="0" smtClean="0"/>
            <a:t>in most processed foods i.e.</a:t>
          </a:r>
          <a:endParaRPr lang="en-GB" b="1" dirty="0"/>
        </a:p>
      </dgm:t>
    </dgm:pt>
    <dgm:pt modelId="{5097DD4C-8D5C-430E-B56F-3CA61149E13F}" type="parTrans" cxnId="{B2A50837-9A38-4625-87AF-16075872CAF6}">
      <dgm:prSet/>
      <dgm:spPr/>
      <dgm:t>
        <a:bodyPr/>
        <a:lstStyle/>
        <a:p>
          <a:endParaRPr lang="en-GB"/>
        </a:p>
      </dgm:t>
    </dgm:pt>
    <dgm:pt modelId="{7F14A5EE-17C7-475D-A5E0-C7B7EF7C8382}" type="sibTrans" cxnId="{B2A50837-9A38-4625-87AF-16075872CAF6}">
      <dgm:prSet/>
      <dgm:spPr/>
      <dgm:t>
        <a:bodyPr/>
        <a:lstStyle/>
        <a:p>
          <a:endParaRPr lang="en-GB"/>
        </a:p>
      </dgm:t>
    </dgm:pt>
    <dgm:pt modelId="{808429E6-3F90-4476-9FC6-5E5EF425AEF8}">
      <dgm:prSet/>
      <dgm:spPr/>
      <dgm:t>
        <a:bodyPr/>
        <a:lstStyle/>
        <a:p>
          <a:r>
            <a:rPr lang="en-GB" smtClean="0"/>
            <a:t>Non-organic meats/poultry &amp; dairy products</a:t>
          </a:r>
          <a:endParaRPr lang="en-GB"/>
        </a:p>
      </dgm:t>
    </dgm:pt>
    <dgm:pt modelId="{C7744BCA-0A4B-414C-BBF9-BBA740300A06}" type="parTrans" cxnId="{1292BA9E-61B5-4887-837D-BE9897A85BDD}">
      <dgm:prSet/>
      <dgm:spPr/>
      <dgm:t>
        <a:bodyPr/>
        <a:lstStyle/>
        <a:p>
          <a:endParaRPr lang="en-GB"/>
        </a:p>
      </dgm:t>
    </dgm:pt>
    <dgm:pt modelId="{F962284D-6C04-4C55-941C-3C0BFEFA78B9}" type="sibTrans" cxnId="{1292BA9E-61B5-4887-837D-BE9897A85BDD}">
      <dgm:prSet/>
      <dgm:spPr/>
      <dgm:t>
        <a:bodyPr/>
        <a:lstStyle/>
        <a:p>
          <a:endParaRPr lang="en-GB"/>
        </a:p>
      </dgm:t>
    </dgm:pt>
    <dgm:pt modelId="{39B51D90-1ECC-4299-9FA7-A0CB5002B1EC}">
      <dgm:prSet/>
      <dgm:spPr/>
      <dgm:t>
        <a:bodyPr/>
        <a:lstStyle/>
        <a:p>
          <a:r>
            <a:rPr lang="en-GB" smtClean="0"/>
            <a:t>Processed meats i.e. salami, ham, deli meats</a:t>
          </a:r>
          <a:endParaRPr lang="en-GB"/>
        </a:p>
      </dgm:t>
    </dgm:pt>
    <dgm:pt modelId="{9579455D-C893-411D-A61A-EA9FB3D519AA}" type="parTrans" cxnId="{ABE18829-F5AD-4DB0-912C-9868290B6B10}">
      <dgm:prSet/>
      <dgm:spPr/>
      <dgm:t>
        <a:bodyPr/>
        <a:lstStyle/>
        <a:p>
          <a:endParaRPr lang="en-GB"/>
        </a:p>
      </dgm:t>
    </dgm:pt>
    <dgm:pt modelId="{DE8B8595-9DE0-47B5-B3B3-5B4C66319B22}" type="sibTrans" cxnId="{ABE18829-F5AD-4DB0-912C-9868290B6B10}">
      <dgm:prSet/>
      <dgm:spPr/>
      <dgm:t>
        <a:bodyPr/>
        <a:lstStyle/>
        <a:p>
          <a:endParaRPr lang="en-GB"/>
        </a:p>
      </dgm:t>
    </dgm:pt>
    <dgm:pt modelId="{B6FDB341-2306-4509-AA72-A6940311481A}">
      <dgm:prSet/>
      <dgm:spPr/>
      <dgm:t>
        <a:bodyPr/>
        <a:lstStyle/>
        <a:p>
          <a:r>
            <a:rPr lang="en-GB" dirty="0" smtClean="0"/>
            <a:t>Margarine</a:t>
          </a:r>
          <a:endParaRPr lang="en-GB" dirty="0"/>
        </a:p>
      </dgm:t>
    </dgm:pt>
    <dgm:pt modelId="{DD7038B5-8D74-4534-88FE-0C522ECB80E0}" type="parTrans" cxnId="{260A956F-0274-4177-9F8D-9DD3969C92C4}">
      <dgm:prSet/>
      <dgm:spPr/>
      <dgm:t>
        <a:bodyPr/>
        <a:lstStyle/>
        <a:p>
          <a:endParaRPr lang="en-GB"/>
        </a:p>
      </dgm:t>
    </dgm:pt>
    <dgm:pt modelId="{E9579C33-FF1F-49CD-9C9C-BFFE12E32001}" type="sibTrans" cxnId="{260A956F-0274-4177-9F8D-9DD3969C92C4}">
      <dgm:prSet/>
      <dgm:spPr/>
      <dgm:t>
        <a:bodyPr/>
        <a:lstStyle/>
        <a:p>
          <a:endParaRPr lang="en-GB"/>
        </a:p>
      </dgm:t>
    </dgm:pt>
    <dgm:pt modelId="{2554D211-8AFE-4DA9-9FF9-55CD14DD6B54}">
      <dgm:prSet/>
      <dgm:spPr/>
      <dgm:t>
        <a:bodyPr/>
        <a:lstStyle/>
        <a:p>
          <a:r>
            <a:rPr lang="en-GB" smtClean="0"/>
            <a:t>Vegetable Oils</a:t>
          </a:r>
          <a:endParaRPr lang="en-GB"/>
        </a:p>
      </dgm:t>
    </dgm:pt>
    <dgm:pt modelId="{C27BEE2D-36A0-43EB-8A85-CE2A2474D6F6}" type="parTrans" cxnId="{A1564095-269D-4D62-B720-02A04C151AFD}">
      <dgm:prSet/>
      <dgm:spPr/>
      <dgm:t>
        <a:bodyPr/>
        <a:lstStyle/>
        <a:p>
          <a:endParaRPr lang="en-GB"/>
        </a:p>
      </dgm:t>
    </dgm:pt>
    <dgm:pt modelId="{CA93878E-1D66-4D05-B690-3D7B32E6D72F}" type="sibTrans" cxnId="{A1564095-269D-4D62-B720-02A04C151AFD}">
      <dgm:prSet/>
      <dgm:spPr/>
      <dgm:t>
        <a:bodyPr/>
        <a:lstStyle/>
        <a:p>
          <a:endParaRPr lang="en-GB"/>
        </a:p>
      </dgm:t>
    </dgm:pt>
    <dgm:pt modelId="{18EFACE5-24D3-49AC-9FCD-0A6D0A8F1A75}">
      <dgm:prSet/>
      <dgm:spPr/>
      <dgm:t>
        <a:bodyPr/>
        <a:lstStyle/>
        <a:p>
          <a:r>
            <a:rPr lang="en-GB" dirty="0" smtClean="0"/>
            <a:t>Biscuits, Cakes, Cookies</a:t>
          </a:r>
          <a:endParaRPr lang="en-GB" dirty="0"/>
        </a:p>
      </dgm:t>
    </dgm:pt>
    <dgm:pt modelId="{FF418382-E3EA-48B8-A4B2-C3A71FFD076B}" type="parTrans" cxnId="{C579B465-D725-45D6-A4D3-764880AC70C8}">
      <dgm:prSet/>
      <dgm:spPr/>
      <dgm:t>
        <a:bodyPr/>
        <a:lstStyle/>
        <a:p>
          <a:endParaRPr lang="en-GB"/>
        </a:p>
      </dgm:t>
    </dgm:pt>
    <dgm:pt modelId="{4C8B8D1A-6799-496E-92DC-9C7A29063FF2}" type="sibTrans" cxnId="{C579B465-D725-45D6-A4D3-764880AC70C8}">
      <dgm:prSet/>
      <dgm:spPr/>
      <dgm:t>
        <a:bodyPr/>
        <a:lstStyle/>
        <a:p>
          <a:endParaRPr lang="en-GB"/>
        </a:p>
      </dgm:t>
    </dgm:pt>
    <dgm:pt modelId="{9DDDF9F0-700A-464C-8F91-334B98ADB4C0}">
      <dgm:prSet/>
      <dgm:spPr/>
      <dgm:t>
        <a:bodyPr/>
        <a:lstStyle/>
        <a:p>
          <a:r>
            <a:rPr lang="en-GB" smtClean="0"/>
            <a:t>Packaged foods</a:t>
          </a:r>
          <a:endParaRPr lang="en-GB"/>
        </a:p>
      </dgm:t>
    </dgm:pt>
    <dgm:pt modelId="{D9CDCB73-69F0-4F3B-8126-F2308A9D9BE9}" type="parTrans" cxnId="{817732EF-80E2-47C2-A0C6-EE70E7E25872}">
      <dgm:prSet/>
      <dgm:spPr/>
      <dgm:t>
        <a:bodyPr/>
        <a:lstStyle/>
        <a:p>
          <a:endParaRPr lang="en-GB"/>
        </a:p>
      </dgm:t>
    </dgm:pt>
    <dgm:pt modelId="{23881568-D9B2-4B93-8084-7683F390205E}" type="sibTrans" cxnId="{817732EF-80E2-47C2-A0C6-EE70E7E25872}">
      <dgm:prSet/>
      <dgm:spPr/>
      <dgm:t>
        <a:bodyPr/>
        <a:lstStyle/>
        <a:p>
          <a:endParaRPr lang="en-GB"/>
        </a:p>
      </dgm:t>
    </dgm:pt>
    <dgm:pt modelId="{0AC78AC4-CEBF-487C-8C12-B39A66F185B4}">
      <dgm:prSet/>
      <dgm:spPr/>
      <dgm:t>
        <a:bodyPr/>
        <a:lstStyle/>
        <a:p>
          <a:r>
            <a:rPr lang="en-GB" smtClean="0"/>
            <a:t>Take-aways</a:t>
          </a:r>
          <a:endParaRPr lang="en-GB"/>
        </a:p>
      </dgm:t>
    </dgm:pt>
    <dgm:pt modelId="{E72BEEEC-A929-42F3-A8FB-8FB9B438CB1F}" type="parTrans" cxnId="{41B9DC20-109B-482D-80EE-7F421F8E6828}">
      <dgm:prSet/>
      <dgm:spPr/>
      <dgm:t>
        <a:bodyPr/>
        <a:lstStyle/>
        <a:p>
          <a:endParaRPr lang="en-GB"/>
        </a:p>
      </dgm:t>
    </dgm:pt>
    <dgm:pt modelId="{4C1BD713-DCB0-4396-8913-818FF477167F}" type="sibTrans" cxnId="{41B9DC20-109B-482D-80EE-7F421F8E6828}">
      <dgm:prSet/>
      <dgm:spPr/>
      <dgm:t>
        <a:bodyPr/>
        <a:lstStyle/>
        <a:p>
          <a:endParaRPr lang="en-GB"/>
        </a:p>
      </dgm:t>
    </dgm:pt>
    <dgm:pt modelId="{3E39098B-2B32-47E4-982B-053D18894404}">
      <dgm:prSet/>
      <dgm:spPr/>
      <dgm:t>
        <a:bodyPr/>
        <a:lstStyle/>
        <a:p>
          <a:r>
            <a:rPr lang="en-GB" smtClean="0"/>
            <a:t>Salad dressings</a:t>
          </a:r>
          <a:endParaRPr lang="en-GB"/>
        </a:p>
      </dgm:t>
    </dgm:pt>
    <dgm:pt modelId="{EAB1A7B4-C005-4B32-AC29-B72C7AC92093}" type="parTrans" cxnId="{F68D1BFB-292D-44B6-93EA-9AA21FB375C1}">
      <dgm:prSet/>
      <dgm:spPr/>
      <dgm:t>
        <a:bodyPr/>
        <a:lstStyle/>
        <a:p>
          <a:endParaRPr lang="en-GB"/>
        </a:p>
      </dgm:t>
    </dgm:pt>
    <dgm:pt modelId="{F6028BEC-45B1-4111-9A9C-12B17E619F45}" type="sibTrans" cxnId="{F68D1BFB-292D-44B6-93EA-9AA21FB375C1}">
      <dgm:prSet/>
      <dgm:spPr/>
      <dgm:t>
        <a:bodyPr/>
        <a:lstStyle/>
        <a:p>
          <a:endParaRPr lang="en-GB"/>
        </a:p>
      </dgm:t>
    </dgm:pt>
    <dgm:pt modelId="{82D780DD-E76B-4FDE-B043-C7E7B2165C1E}">
      <dgm:prSet/>
      <dgm:spPr/>
      <dgm:t>
        <a:bodyPr/>
        <a:lstStyle/>
        <a:p>
          <a:r>
            <a:rPr lang="en-GB" smtClean="0"/>
            <a:t>Fried goods</a:t>
          </a:r>
          <a:endParaRPr lang="en-GB"/>
        </a:p>
      </dgm:t>
    </dgm:pt>
    <dgm:pt modelId="{723F1AC9-43AB-49D0-B7D6-D01813C01C2F}" type="parTrans" cxnId="{BD297AFE-F7FA-43A8-AA06-8F693DE9421E}">
      <dgm:prSet/>
      <dgm:spPr/>
      <dgm:t>
        <a:bodyPr/>
        <a:lstStyle/>
        <a:p>
          <a:endParaRPr lang="en-GB"/>
        </a:p>
      </dgm:t>
    </dgm:pt>
    <dgm:pt modelId="{6AFF4B26-45FC-45A4-9B9E-47F84D868119}" type="sibTrans" cxnId="{BD297AFE-F7FA-43A8-AA06-8F693DE9421E}">
      <dgm:prSet/>
      <dgm:spPr/>
      <dgm:t>
        <a:bodyPr/>
        <a:lstStyle/>
        <a:p>
          <a:endParaRPr lang="en-GB"/>
        </a:p>
      </dgm:t>
    </dgm:pt>
    <dgm:pt modelId="{C92BDFA6-051F-4588-A43B-2B821BBDD6B3}">
      <dgm:prSet/>
      <dgm:spPr/>
      <dgm:t>
        <a:bodyPr/>
        <a:lstStyle/>
        <a:p>
          <a:r>
            <a:rPr lang="en-GB" dirty="0" smtClean="0"/>
            <a:t>Savoury snacks i.e. crisps</a:t>
          </a:r>
          <a:endParaRPr lang="en-GB" dirty="0"/>
        </a:p>
      </dgm:t>
    </dgm:pt>
    <dgm:pt modelId="{C71C82AA-C9EF-4FBC-9C14-E3A07F545226}" type="parTrans" cxnId="{DF546915-DEFB-4FBC-866E-F0DC53FE236C}">
      <dgm:prSet/>
      <dgm:spPr/>
      <dgm:t>
        <a:bodyPr/>
        <a:lstStyle/>
        <a:p>
          <a:endParaRPr lang="en-GB"/>
        </a:p>
      </dgm:t>
    </dgm:pt>
    <dgm:pt modelId="{77A957F9-A6BB-414F-9E31-84EA92A4FCA2}" type="sibTrans" cxnId="{DF546915-DEFB-4FBC-866E-F0DC53FE236C}">
      <dgm:prSet/>
      <dgm:spPr/>
      <dgm:t>
        <a:bodyPr/>
        <a:lstStyle/>
        <a:p>
          <a:endParaRPr lang="en-GB"/>
        </a:p>
      </dgm:t>
    </dgm:pt>
    <dgm:pt modelId="{944F7D7C-AEEA-4B8B-9049-6993CAEF18E8}">
      <dgm:prSet/>
      <dgm:spPr/>
      <dgm:t>
        <a:bodyPr/>
        <a:lstStyle/>
        <a:p>
          <a:r>
            <a:rPr lang="en-GB" dirty="0" smtClean="0"/>
            <a:t>Sweets &amp; chocolates</a:t>
          </a:r>
          <a:endParaRPr lang="en-GB" dirty="0"/>
        </a:p>
      </dgm:t>
    </dgm:pt>
    <dgm:pt modelId="{D665E92C-A8A7-42A1-A379-09EFC3DBB224}" type="parTrans" cxnId="{B01D8BED-4B97-4DF7-AC96-68189717F0EC}">
      <dgm:prSet/>
      <dgm:spPr/>
      <dgm:t>
        <a:bodyPr/>
        <a:lstStyle/>
        <a:p>
          <a:endParaRPr lang="en-GB"/>
        </a:p>
      </dgm:t>
    </dgm:pt>
    <dgm:pt modelId="{090DB690-41C1-4162-B37F-5BB4F00043BD}" type="sibTrans" cxnId="{B01D8BED-4B97-4DF7-AC96-68189717F0EC}">
      <dgm:prSet/>
      <dgm:spPr/>
      <dgm:t>
        <a:bodyPr/>
        <a:lstStyle/>
        <a:p>
          <a:endParaRPr lang="en-GB"/>
        </a:p>
      </dgm:t>
    </dgm:pt>
    <dgm:pt modelId="{0B947153-BA80-4C5F-A011-BAF98FD5C56E}" type="pres">
      <dgm:prSet presAssocID="{1E5BCA89-310E-4263-9535-9D854998C863}" presName="linear" presStyleCnt="0">
        <dgm:presLayoutVars>
          <dgm:animLvl val="lvl"/>
          <dgm:resizeHandles val="exact"/>
        </dgm:presLayoutVars>
      </dgm:prSet>
      <dgm:spPr/>
      <dgm:t>
        <a:bodyPr/>
        <a:lstStyle/>
        <a:p>
          <a:endParaRPr lang="en-GB"/>
        </a:p>
      </dgm:t>
    </dgm:pt>
    <dgm:pt modelId="{B04AB6F6-2236-4D70-8512-39D2EB6A8A2D}" type="pres">
      <dgm:prSet presAssocID="{1370C70E-03F0-47F6-92F1-8E3C92F11150}" presName="parentText" presStyleLbl="node1" presStyleIdx="0" presStyleCnt="1">
        <dgm:presLayoutVars>
          <dgm:chMax val="0"/>
          <dgm:bulletEnabled val="1"/>
        </dgm:presLayoutVars>
      </dgm:prSet>
      <dgm:spPr/>
      <dgm:t>
        <a:bodyPr/>
        <a:lstStyle/>
        <a:p>
          <a:endParaRPr lang="en-GB"/>
        </a:p>
      </dgm:t>
    </dgm:pt>
    <dgm:pt modelId="{28578B95-F88C-4CC8-B71D-83AD103B7D4E}" type="pres">
      <dgm:prSet presAssocID="{1370C70E-03F0-47F6-92F1-8E3C92F11150}" presName="childText" presStyleLbl="revTx" presStyleIdx="0" presStyleCnt="1">
        <dgm:presLayoutVars>
          <dgm:bulletEnabled val="1"/>
        </dgm:presLayoutVars>
      </dgm:prSet>
      <dgm:spPr/>
      <dgm:t>
        <a:bodyPr/>
        <a:lstStyle/>
        <a:p>
          <a:endParaRPr lang="en-GB"/>
        </a:p>
      </dgm:t>
    </dgm:pt>
  </dgm:ptLst>
  <dgm:cxnLst>
    <dgm:cxn modelId="{007BD674-7D12-41B0-B003-6D32FC2E4D85}" type="presOf" srcId="{B6FDB341-2306-4509-AA72-A6940311481A}" destId="{28578B95-F88C-4CC8-B71D-83AD103B7D4E}" srcOrd="0" destOrd="3" presId="urn:microsoft.com/office/officeart/2005/8/layout/vList2"/>
    <dgm:cxn modelId="{41B9DC20-109B-482D-80EE-7F421F8E6828}" srcId="{1370C70E-03F0-47F6-92F1-8E3C92F11150}" destId="{0AC78AC4-CEBF-487C-8C12-B39A66F185B4}" srcOrd="7" destOrd="0" parTransId="{E72BEEEC-A929-42F3-A8FB-8FB9B438CB1F}" sibTransId="{4C1BD713-DCB0-4396-8913-818FF477167F}"/>
    <dgm:cxn modelId="{29A89578-FD05-426C-A2A7-F24CFD587372}" type="presOf" srcId="{39B51D90-1ECC-4299-9FA7-A0CB5002B1EC}" destId="{28578B95-F88C-4CC8-B71D-83AD103B7D4E}" srcOrd="0" destOrd="2" presId="urn:microsoft.com/office/officeart/2005/8/layout/vList2"/>
    <dgm:cxn modelId="{DF546915-DEFB-4FBC-866E-F0DC53FE236C}" srcId="{1370C70E-03F0-47F6-92F1-8E3C92F11150}" destId="{C92BDFA6-051F-4588-A43B-2B821BBDD6B3}" srcOrd="10" destOrd="0" parTransId="{C71C82AA-C9EF-4FBC-9C14-E3A07F545226}" sibTransId="{77A957F9-A6BB-414F-9E31-84EA92A4FCA2}"/>
    <dgm:cxn modelId="{B01D8BED-4B97-4DF7-AC96-68189717F0EC}" srcId="{1370C70E-03F0-47F6-92F1-8E3C92F11150}" destId="{944F7D7C-AEEA-4B8B-9049-6993CAEF18E8}" srcOrd="11" destOrd="0" parTransId="{D665E92C-A8A7-42A1-A379-09EFC3DBB224}" sibTransId="{090DB690-41C1-4162-B37F-5BB4F00043BD}"/>
    <dgm:cxn modelId="{53C77EBE-FF14-4EE5-9091-9A9F85862B4E}" type="presOf" srcId="{1E5BCA89-310E-4263-9535-9D854998C863}" destId="{0B947153-BA80-4C5F-A011-BAF98FD5C56E}" srcOrd="0" destOrd="0" presId="urn:microsoft.com/office/officeart/2005/8/layout/vList2"/>
    <dgm:cxn modelId="{1B143BE1-F4CB-4FE9-BCB1-6BB59962B52B}" type="presOf" srcId="{808429E6-3F90-4476-9FC6-5E5EF425AEF8}" destId="{28578B95-F88C-4CC8-B71D-83AD103B7D4E}" srcOrd="0" destOrd="1" presId="urn:microsoft.com/office/officeart/2005/8/layout/vList2"/>
    <dgm:cxn modelId="{B2A50837-9A38-4625-87AF-16075872CAF6}" srcId="{1370C70E-03F0-47F6-92F1-8E3C92F11150}" destId="{8BF1CB43-475A-4E3A-8EED-1C93009E5199}" srcOrd="0" destOrd="0" parTransId="{5097DD4C-8D5C-430E-B56F-3CA61149E13F}" sibTransId="{7F14A5EE-17C7-475D-A5E0-C7B7EF7C8382}"/>
    <dgm:cxn modelId="{260A956F-0274-4177-9F8D-9DD3969C92C4}" srcId="{1370C70E-03F0-47F6-92F1-8E3C92F11150}" destId="{B6FDB341-2306-4509-AA72-A6940311481A}" srcOrd="3" destOrd="0" parTransId="{DD7038B5-8D74-4534-88FE-0C522ECB80E0}" sibTransId="{E9579C33-FF1F-49CD-9C9C-BFFE12E32001}"/>
    <dgm:cxn modelId="{1292BA9E-61B5-4887-837D-BE9897A85BDD}" srcId="{1370C70E-03F0-47F6-92F1-8E3C92F11150}" destId="{808429E6-3F90-4476-9FC6-5E5EF425AEF8}" srcOrd="1" destOrd="0" parTransId="{C7744BCA-0A4B-414C-BBF9-BBA740300A06}" sibTransId="{F962284D-6C04-4C55-941C-3C0BFEFA78B9}"/>
    <dgm:cxn modelId="{3E6F9DD2-63C1-4282-B6F5-B2E78797BBC2}" type="presOf" srcId="{9DDDF9F0-700A-464C-8F91-334B98ADB4C0}" destId="{28578B95-F88C-4CC8-B71D-83AD103B7D4E}" srcOrd="0" destOrd="6" presId="urn:microsoft.com/office/officeart/2005/8/layout/vList2"/>
    <dgm:cxn modelId="{CDA862EA-0ECC-4F61-A67C-3414A5622341}" type="presOf" srcId="{18EFACE5-24D3-49AC-9FCD-0A6D0A8F1A75}" destId="{28578B95-F88C-4CC8-B71D-83AD103B7D4E}" srcOrd="0" destOrd="5" presId="urn:microsoft.com/office/officeart/2005/8/layout/vList2"/>
    <dgm:cxn modelId="{C579B465-D725-45D6-A4D3-764880AC70C8}" srcId="{1370C70E-03F0-47F6-92F1-8E3C92F11150}" destId="{18EFACE5-24D3-49AC-9FCD-0A6D0A8F1A75}" srcOrd="5" destOrd="0" parTransId="{FF418382-E3EA-48B8-A4B2-C3A71FFD076B}" sibTransId="{4C8B8D1A-6799-496E-92DC-9C7A29063FF2}"/>
    <dgm:cxn modelId="{EADD133B-9B3A-4603-B934-DE741C3C1608}" type="presOf" srcId="{3E39098B-2B32-47E4-982B-053D18894404}" destId="{28578B95-F88C-4CC8-B71D-83AD103B7D4E}" srcOrd="0" destOrd="8" presId="urn:microsoft.com/office/officeart/2005/8/layout/vList2"/>
    <dgm:cxn modelId="{4FD2067E-7F46-4BBC-AAD9-D600B2CAAA16}" type="presOf" srcId="{944F7D7C-AEEA-4B8B-9049-6993CAEF18E8}" destId="{28578B95-F88C-4CC8-B71D-83AD103B7D4E}" srcOrd="0" destOrd="11" presId="urn:microsoft.com/office/officeart/2005/8/layout/vList2"/>
    <dgm:cxn modelId="{BA3FA1A7-D5F7-4F42-B8DD-15C7A8284170}" type="presOf" srcId="{8BF1CB43-475A-4E3A-8EED-1C93009E5199}" destId="{28578B95-F88C-4CC8-B71D-83AD103B7D4E}" srcOrd="0" destOrd="0" presId="urn:microsoft.com/office/officeart/2005/8/layout/vList2"/>
    <dgm:cxn modelId="{F68D1BFB-292D-44B6-93EA-9AA21FB375C1}" srcId="{1370C70E-03F0-47F6-92F1-8E3C92F11150}" destId="{3E39098B-2B32-47E4-982B-053D18894404}" srcOrd="8" destOrd="0" parTransId="{EAB1A7B4-C005-4B32-AC29-B72C7AC92093}" sibTransId="{F6028BEC-45B1-4111-9A9C-12B17E619F45}"/>
    <dgm:cxn modelId="{817732EF-80E2-47C2-A0C6-EE70E7E25872}" srcId="{1370C70E-03F0-47F6-92F1-8E3C92F11150}" destId="{9DDDF9F0-700A-464C-8F91-334B98ADB4C0}" srcOrd="6" destOrd="0" parTransId="{D9CDCB73-69F0-4F3B-8126-F2308A9D9BE9}" sibTransId="{23881568-D9B2-4B93-8084-7683F390205E}"/>
    <dgm:cxn modelId="{ABE18829-F5AD-4DB0-912C-9868290B6B10}" srcId="{1370C70E-03F0-47F6-92F1-8E3C92F11150}" destId="{39B51D90-1ECC-4299-9FA7-A0CB5002B1EC}" srcOrd="2" destOrd="0" parTransId="{9579455D-C893-411D-A61A-EA9FB3D519AA}" sibTransId="{DE8B8595-9DE0-47B5-B3B3-5B4C66319B22}"/>
    <dgm:cxn modelId="{BD297AFE-F7FA-43A8-AA06-8F693DE9421E}" srcId="{1370C70E-03F0-47F6-92F1-8E3C92F11150}" destId="{82D780DD-E76B-4FDE-B043-C7E7B2165C1E}" srcOrd="9" destOrd="0" parTransId="{723F1AC9-43AB-49D0-B7D6-D01813C01C2F}" sibTransId="{6AFF4B26-45FC-45A4-9B9E-47F84D868119}"/>
    <dgm:cxn modelId="{788566E8-73F3-415C-9074-0818DFF63B03}" type="presOf" srcId="{2554D211-8AFE-4DA9-9FF9-55CD14DD6B54}" destId="{28578B95-F88C-4CC8-B71D-83AD103B7D4E}" srcOrd="0" destOrd="4" presId="urn:microsoft.com/office/officeart/2005/8/layout/vList2"/>
    <dgm:cxn modelId="{1652C9FE-D690-4FF1-ABD4-FE287894286D}" type="presOf" srcId="{C92BDFA6-051F-4588-A43B-2B821BBDD6B3}" destId="{28578B95-F88C-4CC8-B71D-83AD103B7D4E}" srcOrd="0" destOrd="10" presId="urn:microsoft.com/office/officeart/2005/8/layout/vList2"/>
    <dgm:cxn modelId="{EEE322CC-A3D3-4CD8-8953-D5FAC231FF8E}" type="presOf" srcId="{82D780DD-E76B-4FDE-B043-C7E7B2165C1E}" destId="{28578B95-F88C-4CC8-B71D-83AD103B7D4E}" srcOrd="0" destOrd="9" presId="urn:microsoft.com/office/officeart/2005/8/layout/vList2"/>
    <dgm:cxn modelId="{A1564095-269D-4D62-B720-02A04C151AFD}" srcId="{1370C70E-03F0-47F6-92F1-8E3C92F11150}" destId="{2554D211-8AFE-4DA9-9FF9-55CD14DD6B54}" srcOrd="4" destOrd="0" parTransId="{C27BEE2D-36A0-43EB-8A85-CE2A2474D6F6}" sibTransId="{CA93878E-1D66-4D05-B690-3D7B32E6D72F}"/>
    <dgm:cxn modelId="{8C51CCA2-BB21-4796-8B13-BF64EB0D246A}" type="presOf" srcId="{0AC78AC4-CEBF-487C-8C12-B39A66F185B4}" destId="{28578B95-F88C-4CC8-B71D-83AD103B7D4E}" srcOrd="0" destOrd="7" presId="urn:microsoft.com/office/officeart/2005/8/layout/vList2"/>
    <dgm:cxn modelId="{C37DE00D-C90C-4D36-8DBF-2FF49A2FADEA}" srcId="{1E5BCA89-310E-4263-9535-9D854998C863}" destId="{1370C70E-03F0-47F6-92F1-8E3C92F11150}" srcOrd="0" destOrd="0" parTransId="{3E094971-F617-460C-825F-B59CA7C3834B}" sibTransId="{967D2CDF-5A7B-4BF7-B7C5-7A1F06AB0EB5}"/>
    <dgm:cxn modelId="{12B4A0C8-74F1-41B2-B8E6-1A3768071831}" type="presOf" srcId="{1370C70E-03F0-47F6-92F1-8E3C92F11150}" destId="{B04AB6F6-2236-4D70-8512-39D2EB6A8A2D}" srcOrd="0" destOrd="0" presId="urn:microsoft.com/office/officeart/2005/8/layout/vList2"/>
    <dgm:cxn modelId="{2E5424DE-F810-491E-B37A-30E7209AE876}" type="presParOf" srcId="{0B947153-BA80-4C5F-A011-BAF98FD5C56E}" destId="{B04AB6F6-2236-4D70-8512-39D2EB6A8A2D}" srcOrd="0" destOrd="0" presId="urn:microsoft.com/office/officeart/2005/8/layout/vList2"/>
    <dgm:cxn modelId="{1B239D6A-D468-4DE5-B475-1C4111CF0F99}" type="presParOf" srcId="{0B947153-BA80-4C5F-A011-BAF98FD5C56E}" destId="{28578B95-F88C-4CC8-B71D-83AD103B7D4E}" srcOrd="1"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1397AECC-4AE8-420B-BF23-0C10B24A6C8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AF1ADB3C-0A25-46E1-A25C-2FBF0A30C973}">
      <dgm:prSet/>
      <dgm:spPr>
        <a:solidFill>
          <a:schemeClr val="accent2">
            <a:lumMod val="40000"/>
            <a:lumOff val="60000"/>
          </a:schemeClr>
        </a:solidFill>
      </dgm:spPr>
      <dgm:t>
        <a:bodyPr/>
        <a:lstStyle/>
        <a:p>
          <a:pPr rtl="0"/>
          <a:r>
            <a:rPr lang="en-GB" dirty="0" smtClean="0">
              <a:solidFill>
                <a:schemeClr val="tx1"/>
              </a:solidFill>
            </a:rPr>
            <a:t>High inflammatory foods in PINK/RED</a:t>
          </a:r>
          <a:endParaRPr lang="en-GB" dirty="0">
            <a:solidFill>
              <a:schemeClr val="tx1"/>
            </a:solidFill>
          </a:endParaRPr>
        </a:p>
      </dgm:t>
    </dgm:pt>
    <dgm:pt modelId="{678727DA-61F8-4D9C-B1A3-9011E5F29E94}" type="parTrans" cxnId="{50C26560-B656-4A88-97A3-FD8FB6E6FF04}">
      <dgm:prSet/>
      <dgm:spPr/>
      <dgm:t>
        <a:bodyPr/>
        <a:lstStyle/>
        <a:p>
          <a:endParaRPr lang="en-GB"/>
        </a:p>
      </dgm:t>
    </dgm:pt>
    <dgm:pt modelId="{BC3CBD50-DEB5-4D5D-B643-CE276080326B}" type="sibTrans" cxnId="{50C26560-B656-4A88-97A3-FD8FB6E6FF04}">
      <dgm:prSet/>
      <dgm:spPr/>
      <dgm:t>
        <a:bodyPr/>
        <a:lstStyle/>
        <a:p>
          <a:endParaRPr lang="en-GB"/>
        </a:p>
      </dgm:t>
    </dgm:pt>
    <dgm:pt modelId="{03FCA38D-4D96-4069-A252-7B3D05CEA8FE}">
      <dgm:prSet/>
      <dgm:spPr>
        <a:solidFill>
          <a:schemeClr val="accent3">
            <a:lumMod val="60000"/>
            <a:lumOff val="40000"/>
          </a:schemeClr>
        </a:solidFill>
      </dgm:spPr>
      <dgm:t>
        <a:bodyPr/>
        <a:lstStyle/>
        <a:p>
          <a:pPr rtl="0"/>
          <a:r>
            <a:rPr lang="en-GB" dirty="0" smtClean="0">
              <a:solidFill>
                <a:schemeClr val="tx1"/>
              </a:solidFill>
            </a:rPr>
            <a:t>Protein in GREEN</a:t>
          </a:r>
          <a:endParaRPr lang="en-GB" dirty="0">
            <a:solidFill>
              <a:schemeClr val="tx1"/>
            </a:solidFill>
          </a:endParaRPr>
        </a:p>
      </dgm:t>
    </dgm:pt>
    <dgm:pt modelId="{5965827D-A34A-48A5-8697-4D8D8408DA5A}" type="parTrans" cxnId="{F12E79F2-7F18-4F0C-93A6-55B91752465C}">
      <dgm:prSet/>
      <dgm:spPr/>
      <dgm:t>
        <a:bodyPr/>
        <a:lstStyle/>
        <a:p>
          <a:endParaRPr lang="en-GB"/>
        </a:p>
      </dgm:t>
    </dgm:pt>
    <dgm:pt modelId="{6AB14AB6-3548-48AD-9B74-7B550F4BB2E7}" type="sibTrans" cxnId="{F12E79F2-7F18-4F0C-93A6-55B91752465C}">
      <dgm:prSet/>
      <dgm:spPr/>
      <dgm:t>
        <a:bodyPr/>
        <a:lstStyle/>
        <a:p>
          <a:endParaRPr lang="en-GB"/>
        </a:p>
      </dgm:t>
    </dgm:pt>
    <dgm:pt modelId="{7CFA0850-8963-4CD6-A5D7-BBCD3483E611}">
      <dgm:prSet/>
      <dgm:spPr>
        <a:solidFill>
          <a:srgbClr val="00B0F0"/>
        </a:solidFill>
      </dgm:spPr>
      <dgm:t>
        <a:bodyPr/>
        <a:lstStyle/>
        <a:p>
          <a:pPr rtl="0"/>
          <a:r>
            <a:rPr lang="en-GB" dirty="0" smtClean="0">
              <a:solidFill>
                <a:schemeClr val="tx1"/>
              </a:solidFill>
            </a:rPr>
            <a:t>Nutrient Rich Foods in BLUE</a:t>
          </a:r>
          <a:endParaRPr lang="en-GB" dirty="0">
            <a:solidFill>
              <a:schemeClr val="tx1"/>
            </a:solidFill>
          </a:endParaRPr>
        </a:p>
      </dgm:t>
    </dgm:pt>
    <dgm:pt modelId="{D5B33E67-EBEF-4EF5-81AE-9AB9882F7F64}" type="parTrans" cxnId="{06849E12-DEA5-407D-8258-5D050CD091F1}">
      <dgm:prSet/>
      <dgm:spPr/>
      <dgm:t>
        <a:bodyPr/>
        <a:lstStyle/>
        <a:p>
          <a:endParaRPr lang="en-GB"/>
        </a:p>
      </dgm:t>
    </dgm:pt>
    <dgm:pt modelId="{D5DFC33D-6DAE-40D4-B013-FD64A620490D}" type="sibTrans" cxnId="{06849E12-DEA5-407D-8258-5D050CD091F1}">
      <dgm:prSet/>
      <dgm:spPr/>
      <dgm:t>
        <a:bodyPr/>
        <a:lstStyle/>
        <a:p>
          <a:endParaRPr lang="en-GB"/>
        </a:p>
      </dgm:t>
    </dgm:pt>
    <dgm:pt modelId="{14ADE4EC-1EA2-4573-9036-AF6AE2BEF4E1}">
      <dgm:prSet/>
      <dgm:spPr>
        <a:solidFill>
          <a:srgbClr val="FFFF99"/>
        </a:solidFill>
      </dgm:spPr>
      <dgm:t>
        <a:bodyPr/>
        <a:lstStyle/>
        <a:p>
          <a:pPr rtl="0"/>
          <a:r>
            <a:rPr lang="en-GB" dirty="0" smtClean="0">
              <a:solidFill>
                <a:schemeClr val="tx1"/>
              </a:solidFill>
            </a:rPr>
            <a:t>GOOD Fats in YELLOW</a:t>
          </a:r>
          <a:endParaRPr lang="en-GB" dirty="0">
            <a:solidFill>
              <a:schemeClr val="tx1"/>
            </a:solidFill>
          </a:endParaRPr>
        </a:p>
      </dgm:t>
    </dgm:pt>
    <dgm:pt modelId="{9CAEFC38-796D-4FBA-8729-909F7660B003}" type="parTrans" cxnId="{C292E4C8-7F2D-411D-8F60-0B2DD8DC2D08}">
      <dgm:prSet/>
      <dgm:spPr/>
      <dgm:t>
        <a:bodyPr/>
        <a:lstStyle/>
        <a:p>
          <a:endParaRPr lang="en-GB"/>
        </a:p>
      </dgm:t>
    </dgm:pt>
    <dgm:pt modelId="{7B464CC7-3F8A-482D-B64F-DF957D62274D}" type="sibTrans" cxnId="{C292E4C8-7F2D-411D-8F60-0B2DD8DC2D08}">
      <dgm:prSet/>
      <dgm:spPr/>
      <dgm:t>
        <a:bodyPr/>
        <a:lstStyle/>
        <a:p>
          <a:endParaRPr lang="en-GB"/>
        </a:p>
      </dgm:t>
    </dgm:pt>
    <dgm:pt modelId="{904E6735-4509-481B-A6F3-737E9E084BAB}" type="pres">
      <dgm:prSet presAssocID="{1397AECC-4AE8-420B-BF23-0C10B24A6C8F}" presName="Name0" presStyleCnt="0">
        <dgm:presLayoutVars>
          <dgm:dir/>
          <dgm:animLvl val="lvl"/>
          <dgm:resizeHandles val="exact"/>
        </dgm:presLayoutVars>
      </dgm:prSet>
      <dgm:spPr/>
      <dgm:t>
        <a:bodyPr/>
        <a:lstStyle/>
        <a:p>
          <a:endParaRPr lang="en-GB"/>
        </a:p>
      </dgm:t>
    </dgm:pt>
    <dgm:pt modelId="{5CEC50C8-83BC-4968-B958-60E7DF67A96D}" type="pres">
      <dgm:prSet presAssocID="{AF1ADB3C-0A25-46E1-A25C-2FBF0A30C973}" presName="linNode" presStyleCnt="0"/>
      <dgm:spPr/>
    </dgm:pt>
    <dgm:pt modelId="{8405450F-7455-4A9E-9AAA-C7BCB20286C5}" type="pres">
      <dgm:prSet presAssocID="{AF1ADB3C-0A25-46E1-A25C-2FBF0A30C973}" presName="parentText" presStyleLbl="node1" presStyleIdx="0" presStyleCnt="4" custLinFactNeighborX="-77798" custLinFactNeighborY="69295">
        <dgm:presLayoutVars>
          <dgm:chMax val="1"/>
          <dgm:bulletEnabled val="1"/>
        </dgm:presLayoutVars>
      </dgm:prSet>
      <dgm:spPr/>
      <dgm:t>
        <a:bodyPr/>
        <a:lstStyle/>
        <a:p>
          <a:endParaRPr lang="en-GB"/>
        </a:p>
      </dgm:t>
    </dgm:pt>
    <dgm:pt modelId="{025EAE37-39CE-4441-A776-BC0751BB66AA}" type="pres">
      <dgm:prSet presAssocID="{BC3CBD50-DEB5-4D5D-B643-CE276080326B}" presName="sp" presStyleCnt="0"/>
      <dgm:spPr/>
    </dgm:pt>
    <dgm:pt modelId="{DFA5FDD9-6054-48C5-B307-19B8765FF39F}" type="pres">
      <dgm:prSet presAssocID="{03FCA38D-4D96-4069-A252-7B3D05CEA8FE}" presName="linNode" presStyleCnt="0"/>
      <dgm:spPr/>
    </dgm:pt>
    <dgm:pt modelId="{B5886D14-CF9B-49EC-A4ED-324A86A6DDFF}" type="pres">
      <dgm:prSet presAssocID="{03FCA38D-4D96-4069-A252-7B3D05CEA8FE}" presName="parentText" presStyleLbl="node1" presStyleIdx="1" presStyleCnt="4" custLinFactNeighborX="64468" custLinFactNeighborY="-35705">
        <dgm:presLayoutVars>
          <dgm:chMax val="1"/>
          <dgm:bulletEnabled val="1"/>
        </dgm:presLayoutVars>
      </dgm:prSet>
      <dgm:spPr/>
      <dgm:t>
        <a:bodyPr/>
        <a:lstStyle/>
        <a:p>
          <a:endParaRPr lang="en-GB"/>
        </a:p>
      </dgm:t>
    </dgm:pt>
    <dgm:pt modelId="{2EC5731C-8FEC-4163-8AAA-BC1595D8865A}" type="pres">
      <dgm:prSet presAssocID="{6AB14AB6-3548-48AD-9B74-7B550F4BB2E7}" presName="sp" presStyleCnt="0"/>
      <dgm:spPr/>
    </dgm:pt>
    <dgm:pt modelId="{E9486850-434C-49CC-918E-9AE81DEF8E6C}" type="pres">
      <dgm:prSet presAssocID="{7CFA0850-8963-4CD6-A5D7-BBCD3483E611}" presName="linNode" presStyleCnt="0"/>
      <dgm:spPr/>
    </dgm:pt>
    <dgm:pt modelId="{38801253-CF9A-44DB-A976-76711C12916D}" type="pres">
      <dgm:prSet presAssocID="{7CFA0850-8963-4CD6-A5D7-BBCD3483E611}" presName="parentText" presStyleLbl="node1" presStyleIdx="2" presStyleCnt="4" custLinFactNeighborX="62056" custLinFactNeighborY="23218">
        <dgm:presLayoutVars>
          <dgm:chMax val="1"/>
          <dgm:bulletEnabled val="1"/>
        </dgm:presLayoutVars>
      </dgm:prSet>
      <dgm:spPr/>
      <dgm:t>
        <a:bodyPr/>
        <a:lstStyle/>
        <a:p>
          <a:endParaRPr lang="en-GB"/>
        </a:p>
      </dgm:t>
    </dgm:pt>
    <dgm:pt modelId="{70114CC8-2D48-49D2-B72B-454706CD220B}" type="pres">
      <dgm:prSet presAssocID="{D5DFC33D-6DAE-40D4-B013-FD64A620490D}" presName="sp" presStyleCnt="0"/>
      <dgm:spPr/>
    </dgm:pt>
    <dgm:pt modelId="{36B07043-0B4B-46F8-8138-BE1D36D3084D}" type="pres">
      <dgm:prSet presAssocID="{14ADE4EC-1EA2-4573-9036-AF6AE2BEF4E1}" presName="linNode" presStyleCnt="0"/>
      <dgm:spPr/>
    </dgm:pt>
    <dgm:pt modelId="{D3AD2101-B324-4827-8D72-DD9CEF349EF6}" type="pres">
      <dgm:prSet presAssocID="{14ADE4EC-1EA2-4573-9036-AF6AE2BEF4E1}" presName="parentText" presStyleLbl="node1" presStyleIdx="3" presStyleCnt="4" custLinFactNeighborX="-75387" custLinFactNeighborY="-81782">
        <dgm:presLayoutVars>
          <dgm:chMax val="1"/>
          <dgm:bulletEnabled val="1"/>
        </dgm:presLayoutVars>
      </dgm:prSet>
      <dgm:spPr/>
      <dgm:t>
        <a:bodyPr/>
        <a:lstStyle/>
        <a:p>
          <a:endParaRPr lang="en-GB"/>
        </a:p>
      </dgm:t>
    </dgm:pt>
  </dgm:ptLst>
  <dgm:cxnLst>
    <dgm:cxn modelId="{06849E12-DEA5-407D-8258-5D050CD091F1}" srcId="{1397AECC-4AE8-420B-BF23-0C10B24A6C8F}" destId="{7CFA0850-8963-4CD6-A5D7-BBCD3483E611}" srcOrd="2" destOrd="0" parTransId="{D5B33E67-EBEF-4EF5-81AE-9AB9882F7F64}" sibTransId="{D5DFC33D-6DAE-40D4-B013-FD64A620490D}"/>
    <dgm:cxn modelId="{D5A3FB98-94B9-4F1F-BF3D-68EF3B886CA1}" type="presOf" srcId="{AF1ADB3C-0A25-46E1-A25C-2FBF0A30C973}" destId="{8405450F-7455-4A9E-9AAA-C7BCB20286C5}" srcOrd="0" destOrd="0" presId="urn:microsoft.com/office/officeart/2005/8/layout/vList5"/>
    <dgm:cxn modelId="{50C26560-B656-4A88-97A3-FD8FB6E6FF04}" srcId="{1397AECC-4AE8-420B-BF23-0C10B24A6C8F}" destId="{AF1ADB3C-0A25-46E1-A25C-2FBF0A30C973}" srcOrd="0" destOrd="0" parTransId="{678727DA-61F8-4D9C-B1A3-9011E5F29E94}" sibTransId="{BC3CBD50-DEB5-4D5D-B643-CE276080326B}"/>
    <dgm:cxn modelId="{F12E79F2-7F18-4F0C-93A6-55B91752465C}" srcId="{1397AECC-4AE8-420B-BF23-0C10B24A6C8F}" destId="{03FCA38D-4D96-4069-A252-7B3D05CEA8FE}" srcOrd="1" destOrd="0" parTransId="{5965827D-A34A-48A5-8697-4D8D8408DA5A}" sibTransId="{6AB14AB6-3548-48AD-9B74-7B550F4BB2E7}"/>
    <dgm:cxn modelId="{15636A2F-2B0B-43A0-B5B9-19FDA2B06244}" type="presOf" srcId="{03FCA38D-4D96-4069-A252-7B3D05CEA8FE}" destId="{B5886D14-CF9B-49EC-A4ED-324A86A6DDFF}" srcOrd="0" destOrd="0" presId="urn:microsoft.com/office/officeart/2005/8/layout/vList5"/>
    <dgm:cxn modelId="{C292E4C8-7F2D-411D-8F60-0B2DD8DC2D08}" srcId="{1397AECC-4AE8-420B-BF23-0C10B24A6C8F}" destId="{14ADE4EC-1EA2-4573-9036-AF6AE2BEF4E1}" srcOrd="3" destOrd="0" parTransId="{9CAEFC38-796D-4FBA-8729-909F7660B003}" sibTransId="{7B464CC7-3F8A-482D-B64F-DF957D62274D}"/>
    <dgm:cxn modelId="{FA7AA344-B6E5-416D-AD62-7F1C40E1A403}" type="presOf" srcId="{14ADE4EC-1EA2-4573-9036-AF6AE2BEF4E1}" destId="{D3AD2101-B324-4827-8D72-DD9CEF349EF6}" srcOrd="0" destOrd="0" presId="urn:microsoft.com/office/officeart/2005/8/layout/vList5"/>
    <dgm:cxn modelId="{67039292-336D-4763-9FD8-A01DA5F60A35}" type="presOf" srcId="{7CFA0850-8963-4CD6-A5D7-BBCD3483E611}" destId="{38801253-CF9A-44DB-A976-76711C12916D}" srcOrd="0" destOrd="0" presId="urn:microsoft.com/office/officeart/2005/8/layout/vList5"/>
    <dgm:cxn modelId="{EE550CF6-6D2C-4BF9-A43C-2E769AB082E7}" type="presOf" srcId="{1397AECC-4AE8-420B-BF23-0C10B24A6C8F}" destId="{904E6735-4509-481B-A6F3-737E9E084BAB}" srcOrd="0" destOrd="0" presId="urn:microsoft.com/office/officeart/2005/8/layout/vList5"/>
    <dgm:cxn modelId="{0C7CE7E2-F789-4423-AB06-57EF573F492B}" type="presParOf" srcId="{904E6735-4509-481B-A6F3-737E9E084BAB}" destId="{5CEC50C8-83BC-4968-B958-60E7DF67A96D}" srcOrd="0" destOrd="0" presId="urn:microsoft.com/office/officeart/2005/8/layout/vList5"/>
    <dgm:cxn modelId="{D447BCC9-D902-4B88-8171-6B428A91AE58}" type="presParOf" srcId="{5CEC50C8-83BC-4968-B958-60E7DF67A96D}" destId="{8405450F-7455-4A9E-9AAA-C7BCB20286C5}" srcOrd="0" destOrd="0" presId="urn:microsoft.com/office/officeart/2005/8/layout/vList5"/>
    <dgm:cxn modelId="{75A791EE-20E2-4545-841A-4C31F7A9FB89}" type="presParOf" srcId="{904E6735-4509-481B-A6F3-737E9E084BAB}" destId="{025EAE37-39CE-4441-A776-BC0751BB66AA}" srcOrd="1" destOrd="0" presId="urn:microsoft.com/office/officeart/2005/8/layout/vList5"/>
    <dgm:cxn modelId="{F8A70AB3-16FC-460F-BED0-E432BA41F89F}" type="presParOf" srcId="{904E6735-4509-481B-A6F3-737E9E084BAB}" destId="{DFA5FDD9-6054-48C5-B307-19B8765FF39F}" srcOrd="2" destOrd="0" presId="urn:microsoft.com/office/officeart/2005/8/layout/vList5"/>
    <dgm:cxn modelId="{99FFF86C-E78E-4469-B1D6-532B35ACFBA2}" type="presParOf" srcId="{DFA5FDD9-6054-48C5-B307-19B8765FF39F}" destId="{B5886D14-CF9B-49EC-A4ED-324A86A6DDFF}" srcOrd="0" destOrd="0" presId="urn:microsoft.com/office/officeart/2005/8/layout/vList5"/>
    <dgm:cxn modelId="{5F027C0A-3B43-4381-8B8D-9737A38FF3DC}" type="presParOf" srcId="{904E6735-4509-481B-A6F3-737E9E084BAB}" destId="{2EC5731C-8FEC-4163-8AAA-BC1595D8865A}" srcOrd="3" destOrd="0" presId="urn:microsoft.com/office/officeart/2005/8/layout/vList5"/>
    <dgm:cxn modelId="{1E6A487F-3657-4ADC-BC90-0F6E7A2B9AB9}" type="presParOf" srcId="{904E6735-4509-481B-A6F3-737E9E084BAB}" destId="{E9486850-434C-49CC-918E-9AE81DEF8E6C}" srcOrd="4" destOrd="0" presId="urn:microsoft.com/office/officeart/2005/8/layout/vList5"/>
    <dgm:cxn modelId="{7FC217A3-3DF9-41FF-B27C-73BE595F915D}" type="presParOf" srcId="{E9486850-434C-49CC-918E-9AE81DEF8E6C}" destId="{38801253-CF9A-44DB-A976-76711C12916D}" srcOrd="0" destOrd="0" presId="urn:microsoft.com/office/officeart/2005/8/layout/vList5"/>
    <dgm:cxn modelId="{7480BCF3-BE1B-4905-BE37-7D30FF482D2F}" type="presParOf" srcId="{904E6735-4509-481B-A6F3-737E9E084BAB}" destId="{70114CC8-2D48-49D2-B72B-454706CD220B}" srcOrd="5" destOrd="0" presId="urn:microsoft.com/office/officeart/2005/8/layout/vList5"/>
    <dgm:cxn modelId="{BEBBA166-1940-4C7A-813E-1497C361EA46}" type="presParOf" srcId="{904E6735-4509-481B-A6F3-737E9E084BAB}" destId="{36B07043-0B4B-46F8-8138-BE1D36D3084D}" srcOrd="6" destOrd="0" presId="urn:microsoft.com/office/officeart/2005/8/layout/vList5"/>
    <dgm:cxn modelId="{DF70CEEE-9361-431B-A3F3-8ECA52232E5B}" type="presParOf" srcId="{36B07043-0B4B-46F8-8138-BE1D36D3084D}" destId="{D3AD2101-B324-4827-8D72-DD9CEF349EF6}" srcOrd="0"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sz="quarter" idx="1"/>
          </p:nvPr>
        </p:nvSpPr>
        <p:spPr>
          <a:xfrm>
            <a:off x="3898102" y="0"/>
            <a:ext cx="2982119" cy="500142"/>
          </a:xfrm>
          <a:prstGeom prst="rect">
            <a:avLst/>
          </a:prstGeom>
        </p:spPr>
        <p:txBody>
          <a:bodyPr vert="horz" lIns="96478" tIns="48239" rIns="96478" bIns="48239" rtlCol="0"/>
          <a:lstStyle>
            <a:lvl1pPr algn="r">
              <a:defRPr sz="1300"/>
            </a:lvl1pPr>
          </a:lstStyle>
          <a:p>
            <a:fld id="{6B2208A3-A67B-4F15-BE76-20C32D5083D0}" type="datetimeFigureOut">
              <a:rPr lang="en-US" smtClean="0"/>
              <a:pPr/>
              <a:t>4/29/2014</a:t>
            </a:fld>
            <a:endParaRPr lang="en-GB"/>
          </a:p>
        </p:txBody>
      </p:sp>
      <p:sp>
        <p:nvSpPr>
          <p:cNvPr id="4" name="Footer Placeholder 3"/>
          <p:cNvSpPr>
            <a:spLocks noGrp="1"/>
          </p:cNvSpPr>
          <p:nvPr>
            <p:ph type="ftr" sz="quarter" idx="2"/>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5" name="Slide Number Placeholder 4"/>
          <p:cNvSpPr>
            <a:spLocks noGrp="1"/>
          </p:cNvSpPr>
          <p:nvPr>
            <p:ph type="sldNum" sz="quarter" idx="3"/>
          </p:nvPr>
        </p:nvSpPr>
        <p:spPr>
          <a:xfrm>
            <a:off x="3898102" y="9500960"/>
            <a:ext cx="2982119" cy="500142"/>
          </a:xfrm>
          <a:prstGeom prst="rect">
            <a:avLst/>
          </a:prstGeom>
        </p:spPr>
        <p:txBody>
          <a:bodyPr vert="horz" lIns="96478" tIns="48239" rIns="96478" bIns="48239" rtlCol="0" anchor="b"/>
          <a:lstStyle>
            <a:lvl1pPr algn="r">
              <a:defRPr sz="1300"/>
            </a:lvl1pPr>
          </a:lstStyle>
          <a:p>
            <a:fld id="{430EE09C-2BDF-4D77-8F39-F95F91E660EB}" type="slidenum">
              <a:rPr lang="en-GB" smtClean="0"/>
              <a:pPr/>
              <a:t>‹#›</a:t>
            </a:fld>
            <a:endParaRPr lang="en-GB"/>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31DA5A1E-6A9D-4FFD-9FF9-D293DE4C1BE1}" type="datetimeFigureOut">
              <a:rPr lang="en-US" smtClean="0"/>
              <a:pPr/>
              <a:t>4/29/2014</a:t>
            </a:fld>
            <a:endParaRPr lang="en-GB"/>
          </a:p>
        </p:txBody>
      </p:sp>
      <p:sp>
        <p:nvSpPr>
          <p:cNvPr id="4" name="Slide Image Placeholder 3"/>
          <p:cNvSpPr>
            <a:spLocks noGrp="1" noRot="1" noChangeAspect="1"/>
          </p:cNvSpPr>
          <p:nvPr>
            <p:ph type="sldImg" idx="2"/>
          </p:nvPr>
        </p:nvSpPr>
        <p:spPr>
          <a:xfrm>
            <a:off x="942975" y="750888"/>
            <a:ext cx="4997450" cy="3749675"/>
          </a:xfrm>
          <a:prstGeom prst="rect">
            <a:avLst/>
          </a:prstGeom>
          <a:noFill/>
          <a:ln w="12700">
            <a:solidFill>
              <a:prstClr val="black"/>
            </a:solidFill>
          </a:ln>
        </p:spPr>
        <p:txBody>
          <a:bodyPr vert="horz" lIns="96478" tIns="48239" rIns="96478" bIns="48239" rtlCol="0" anchor="ctr"/>
          <a:lstStyle/>
          <a:p>
            <a:endParaRPr lang="en-GB"/>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1E9A7F1A-D84D-45C3-BC8B-C5CC2EB61643}" type="slidenum">
              <a:rPr lang="en-GB" smtClean="0"/>
              <a:pPr/>
              <a:t>‹#›</a:t>
            </a:fld>
            <a:endParaRPr lang="en-GB"/>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E9A7F1A-D84D-45C3-BC8B-C5CC2EB61643}"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E9A7F1A-D84D-45C3-BC8B-C5CC2EB61643}" type="slidenum">
              <a:rPr lang="en-GB" smtClean="0"/>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16</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17</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18</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19</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1E9A7F1A-D84D-45C3-BC8B-C5CC2EB61643}"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8D575D-B6AB-4266-AFA3-19FA4F2DE4A2}" type="datetimeFigureOut">
              <a:rPr lang="en-US" smtClean="0"/>
              <a:pPr/>
              <a:t>4/29/2014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48D575D-B6AB-4266-AFA3-19FA4F2DE4A2}" type="datetimeFigureOut">
              <a:rPr lang="en-US" smtClean="0"/>
              <a:pPr/>
              <a:t>4/29/2014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8D575D-B6AB-4266-AFA3-19FA4F2DE4A2}" type="datetimeFigureOut">
              <a:rPr lang="en-US" smtClean="0"/>
              <a:pPr/>
              <a:t>4/29/2014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48D575D-B6AB-4266-AFA3-19FA4F2DE4A2}" type="datetimeFigureOut">
              <a:rPr lang="en-US" smtClean="0"/>
              <a:pPr/>
              <a:t>4/29/2014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D575D-B6AB-4266-AFA3-19FA4F2DE4A2}" type="datetimeFigureOut">
              <a:rPr lang="en-US" smtClean="0"/>
              <a:pPr/>
              <a:t>4/29/2014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D575D-B6AB-4266-AFA3-19FA4F2DE4A2}" type="datetimeFigureOut">
              <a:rPr lang="en-US" smtClean="0"/>
              <a:pPr/>
              <a:t>4/29/2014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8D575D-B6AB-4266-AFA3-19FA4F2DE4A2}" type="datetimeFigureOut">
              <a:rPr lang="en-US" smtClean="0"/>
              <a:pPr/>
              <a:t>4/29/2014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E9DD5F-1D90-4DFC-89D3-D18A883654F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D575D-B6AB-4266-AFA3-19FA4F2DE4A2}" type="datetimeFigureOut">
              <a:rPr lang="en-US" smtClean="0"/>
              <a:pPr/>
              <a:t>4/29/2014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9DD5F-1D90-4DFC-89D3-D18A883654F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571744"/>
            <a:ext cx="7772400" cy="1470025"/>
          </a:xfrm>
        </p:spPr>
        <p:txBody>
          <a:bodyPr>
            <a:normAutofit/>
          </a:bodyPr>
          <a:lstStyle/>
          <a:p>
            <a:r>
              <a:rPr lang="en-GB" sz="8000" dirty="0" smtClean="0"/>
              <a:t>Fertility Nutrition</a:t>
            </a:r>
            <a:endParaRPr lang="en-GB" sz="8000" dirty="0"/>
          </a:p>
        </p:txBody>
      </p:sp>
      <p:sp>
        <p:nvSpPr>
          <p:cNvPr id="3" name="Subtitle 2"/>
          <p:cNvSpPr>
            <a:spLocks noGrp="1"/>
          </p:cNvSpPr>
          <p:nvPr>
            <p:ph type="subTitle" idx="1"/>
          </p:nvPr>
        </p:nvSpPr>
        <p:spPr>
          <a:xfrm>
            <a:off x="1428728" y="4786322"/>
            <a:ext cx="6200796" cy="1495420"/>
          </a:xfrm>
        </p:spPr>
        <p:txBody>
          <a:bodyPr/>
          <a:lstStyle/>
          <a:p>
            <a:r>
              <a:rPr lang="en-GB" dirty="0" smtClean="0"/>
              <a:t>Clare Blake N.D.</a:t>
            </a:r>
          </a:p>
          <a:p>
            <a:r>
              <a:rPr lang="en-GB" dirty="0" smtClean="0"/>
              <a:t>Fertility Massage Therapy &amp; Training</a:t>
            </a:r>
            <a:endParaRPr lang="en-GB" dirty="0"/>
          </a:p>
        </p:txBody>
      </p:sp>
      <p:pic>
        <p:nvPicPr>
          <p:cNvPr id="4" name="Picture 3" descr="FMT logo - Training.jpg"/>
          <p:cNvPicPr>
            <a:picLocks noChangeAspect="1"/>
          </p:cNvPicPr>
          <p:nvPr/>
        </p:nvPicPr>
        <p:blipFill>
          <a:blip r:embed="rId2" cstate="print"/>
          <a:stretch>
            <a:fillRect/>
          </a:stretch>
        </p:blipFill>
        <p:spPr>
          <a:xfrm>
            <a:off x="426045" y="214290"/>
            <a:ext cx="8291911" cy="17859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smtClean="0"/>
              <a:t>What are examples of Fats?</a:t>
            </a:r>
            <a:endParaRPr lang="en-GB" dirty="0"/>
          </a:p>
        </p:txBody>
      </p:sp>
      <p:sp>
        <p:nvSpPr>
          <p:cNvPr id="8" name="Content Placeholder 7"/>
          <p:cNvSpPr>
            <a:spLocks noGrp="1"/>
          </p:cNvSpPr>
          <p:nvPr>
            <p:ph idx="1"/>
          </p:nvPr>
        </p:nvSpPr>
        <p:spPr/>
        <p:txBody>
          <a:bodyPr>
            <a:normAutofit/>
          </a:bodyPr>
          <a:lstStyle/>
          <a:p>
            <a:pPr algn="ctr">
              <a:buNone/>
            </a:pPr>
            <a:r>
              <a:rPr lang="en-GB" sz="4400" b="1" dirty="0" smtClean="0"/>
              <a:t>Can you put them in categories of Saturated, Monounsaturated &amp; Polyunsaturated?</a:t>
            </a:r>
          </a:p>
          <a:p>
            <a:pPr algn="ctr">
              <a:buNone/>
            </a:pPr>
            <a:r>
              <a:rPr lang="en-GB" sz="4400" b="1" dirty="0" smtClean="0"/>
              <a:t>Or</a:t>
            </a:r>
          </a:p>
          <a:p>
            <a:pPr algn="ctr">
              <a:buNone/>
            </a:pPr>
            <a:r>
              <a:rPr lang="en-GB" sz="4400" b="1" dirty="0" smtClean="0"/>
              <a:t>Omega 3’s, 6’s or 9’s?</a:t>
            </a:r>
          </a:p>
          <a:p>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Good Fats</a:t>
            </a:r>
            <a:endParaRPr lang="en-GB"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graphicFrame>
        <p:nvGraphicFramePr>
          <p:cNvPr id="9" name="Diagram 8"/>
          <p:cNvGraphicFramePr/>
          <p:nvPr/>
        </p:nvGraphicFramePr>
        <p:xfrm>
          <a:off x="714348" y="1397000"/>
          <a:ext cx="7858180" cy="46752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Bad Fats</a:t>
            </a:r>
            <a:endParaRPr lang="en-GB"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graphicFrame>
        <p:nvGraphicFramePr>
          <p:cNvPr id="11" name="Content Placeholder 10"/>
          <p:cNvGraphicFramePr>
            <a:graphicFrameLocks noGrp="1"/>
          </p:cNvGraphicFramePr>
          <p:nvPr>
            <p:ph idx="1"/>
          </p:nvPr>
        </p:nvGraphicFramePr>
        <p:xfrm>
          <a:off x="457200" y="1500174"/>
          <a:ext cx="8229600" cy="462598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Wonder Fat!!</a:t>
            </a:r>
            <a:endParaRPr lang="en-GB" b="1" dirty="0"/>
          </a:p>
        </p:txBody>
      </p:sp>
      <p:pic>
        <p:nvPicPr>
          <p:cNvPr id="7" name="Content Placeholder 6" descr="coconut.png"/>
          <p:cNvPicPr>
            <a:picLocks noGrp="1" noChangeAspect="1"/>
          </p:cNvPicPr>
          <p:nvPr>
            <p:ph idx="1"/>
          </p:nvPr>
        </p:nvPicPr>
        <p:blipFill>
          <a:blip r:embed="rId3"/>
          <a:stretch>
            <a:fillRect/>
          </a:stretch>
        </p:blipFill>
        <p:spPr>
          <a:xfrm>
            <a:off x="3666728" y="3000372"/>
            <a:ext cx="4891494" cy="3243273"/>
          </a:xfrm>
        </p:spPr>
      </p:pic>
      <p:pic>
        <p:nvPicPr>
          <p:cNvPr id="4" name="Picture 3" descr="FMT Emblem 1.jpg"/>
          <p:cNvPicPr>
            <a:picLocks noChangeAspect="1"/>
          </p:cNvPicPr>
          <p:nvPr/>
        </p:nvPicPr>
        <p:blipFill>
          <a:blip r:embed="rId4"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8" name="TextBox 7"/>
          <p:cNvSpPr txBox="1"/>
          <p:nvPr/>
        </p:nvSpPr>
        <p:spPr>
          <a:xfrm>
            <a:off x="642910" y="1643050"/>
            <a:ext cx="8072494" cy="4708981"/>
          </a:xfrm>
          <a:prstGeom prst="rect">
            <a:avLst/>
          </a:prstGeom>
          <a:noFill/>
        </p:spPr>
        <p:txBody>
          <a:bodyPr wrap="square" rtlCol="0">
            <a:spAutoFit/>
          </a:bodyPr>
          <a:lstStyle/>
          <a:p>
            <a:r>
              <a:rPr lang="en-GB" sz="4400" b="1" dirty="0" smtClean="0"/>
              <a:t>Coconuts!</a:t>
            </a:r>
          </a:p>
          <a:p>
            <a:pPr>
              <a:buFont typeface="Arial" pitchFamily="34" charset="0"/>
              <a:buChar char="•"/>
            </a:pPr>
            <a:r>
              <a:rPr lang="en-GB" sz="2800" dirty="0" smtClean="0"/>
              <a:t>Anti-viral, anti-fungal, anti-microbial</a:t>
            </a:r>
          </a:p>
          <a:p>
            <a:pPr>
              <a:buFont typeface="Arial" pitchFamily="34" charset="0"/>
              <a:buChar char="•"/>
            </a:pPr>
            <a:r>
              <a:rPr lang="en-GB" sz="2800" dirty="0" smtClean="0"/>
              <a:t>Medium-chain Fatty acid (</a:t>
            </a:r>
            <a:r>
              <a:rPr lang="en-GB" sz="2800" dirty="0" err="1" smtClean="0"/>
              <a:t>MCFA</a:t>
            </a:r>
            <a:r>
              <a:rPr lang="en-GB" sz="2800" dirty="0" smtClean="0"/>
              <a:t>)</a:t>
            </a:r>
          </a:p>
          <a:p>
            <a:pPr>
              <a:buFont typeface="Arial" pitchFamily="34" charset="0"/>
              <a:buChar char="•"/>
            </a:pPr>
            <a:r>
              <a:rPr lang="en-GB" sz="2800" dirty="0" err="1" smtClean="0"/>
              <a:t>Lauric</a:t>
            </a:r>
            <a:r>
              <a:rPr lang="en-GB" sz="2800" dirty="0" smtClean="0"/>
              <a:t> Acid – </a:t>
            </a:r>
            <a:r>
              <a:rPr lang="en-GB" sz="2800" dirty="0" err="1" smtClean="0"/>
              <a:t>breastmilk</a:t>
            </a:r>
            <a:endParaRPr lang="en-GB" sz="2800" dirty="0" smtClean="0"/>
          </a:p>
          <a:p>
            <a:pPr marL="0" lvl="1">
              <a:buFont typeface="Arial" pitchFamily="34" charset="0"/>
              <a:buChar char="•"/>
            </a:pPr>
            <a:r>
              <a:rPr lang="en-GB" sz="2800" dirty="0" smtClean="0"/>
              <a:t>Nutrient absorption </a:t>
            </a:r>
          </a:p>
          <a:p>
            <a:pPr marL="0" lvl="1">
              <a:buFont typeface="Arial" pitchFamily="34" charset="0"/>
              <a:buChar char="•"/>
            </a:pPr>
            <a:r>
              <a:rPr lang="en-GB" sz="2800" dirty="0" smtClean="0"/>
              <a:t>Aid digestive function </a:t>
            </a:r>
          </a:p>
          <a:p>
            <a:pPr marL="0" lvl="1">
              <a:buFont typeface="Arial" pitchFamily="34" charset="0"/>
              <a:buChar char="•"/>
            </a:pPr>
            <a:r>
              <a:rPr lang="en-GB" sz="2800" dirty="0" smtClean="0"/>
              <a:t>Helps regulate blood </a:t>
            </a:r>
          </a:p>
          <a:p>
            <a:pPr marL="0" lvl="1"/>
            <a:r>
              <a:rPr lang="en-GB" sz="2800" dirty="0" smtClean="0"/>
              <a:t>  sugar levels </a:t>
            </a:r>
          </a:p>
          <a:p>
            <a:pPr marL="0" lvl="1"/>
            <a:r>
              <a:rPr lang="en-GB" sz="2800" dirty="0" smtClean="0"/>
              <a:t> </a:t>
            </a:r>
          </a:p>
          <a:p>
            <a:pPr>
              <a:buFont typeface="Arial" pitchFamily="34" charset="0"/>
              <a:buChar char="•"/>
            </a:pPr>
            <a:endParaRPr lang="en-GB"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Carbohydrate Overview</a:t>
            </a:r>
            <a:endParaRPr lang="en-GB" b="1" dirty="0"/>
          </a:p>
        </p:txBody>
      </p:sp>
      <p:sp>
        <p:nvSpPr>
          <p:cNvPr id="8" name="Content Placeholder 7"/>
          <p:cNvSpPr>
            <a:spLocks noGrp="1"/>
          </p:cNvSpPr>
          <p:nvPr>
            <p:ph idx="1"/>
          </p:nvPr>
        </p:nvSpPr>
        <p:spPr/>
        <p:txBody>
          <a:bodyPr/>
          <a:lstStyle/>
          <a:p>
            <a:r>
              <a:rPr lang="en-GB" dirty="0" smtClean="0"/>
              <a:t>All carbohydrates break down to sugar</a:t>
            </a:r>
          </a:p>
          <a:p>
            <a:r>
              <a:rPr lang="en-GB" dirty="0" smtClean="0"/>
              <a:t>High sugar foods such as grains, processed foods etc... are highly inflammatory</a:t>
            </a:r>
          </a:p>
          <a:p>
            <a:r>
              <a:rPr lang="en-GB" dirty="0" smtClean="0"/>
              <a:t>We do not need to eat carbohydrates for “glucose” – our bodies can convert protein &amp; fats to make glucose.</a:t>
            </a:r>
          </a:p>
          <a:p>
            <a:r>
              <a:rPr lang="en-GB" dirty="0" smtClean="0"/>
              <a:t>Fructose (fruit sugar) has detrimental effect on liver</a:t>
            </a:r>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Key foods to Avoid or Limit</a:t>
            </a:r>
            <a:endParaRPr lang="en-GB" b="1" dirty="0"/>
          </a:p>
        </p:txBody>
      </p:sp>
      <p:sp>
        <p:nvSpPr>
          <p:cNvPr id="3" name="Content Placeholder 2"/>
          <p:cNvSpPr>
            <a:spLocks noGrp="1"/>
          </p:cNvSpPr>
          <p:nvPr>
            <p:ph idx="1"/>
          </p:nvPr>
        </p:nvSpPr>
        <p:spPr/>
        <p:txBody>
          <a:bodyPr/>
          <a:lstStyle/>
          <a:p>
            <a:r>
              <a:rPr lang="en-GB" dirty="0" smtClean="0"/>
              <a:t>Low fat or diet products including Skimmed and Semi Skimmed Milk</a:t>
            </a:r>
          </a:p>
          <a:p>
            <a:r>
              <a:rPr lang="en-GB" dirty="0" smtClean="0"/>
              <a:t>Processed foods or anything that isn’t “whole” or from “nature”</a:t>
            </a:r>
          </a:p>
          <a:p>
            <a:r>
              <a:rPr lang="en-GB" dirty="0" smtClean="0"/>
              <a:t>Sweeteners especially Aspartame</a:t>
            </a:r>
          </a:p>
          <a:p>
            <a:r>
              <a:rPr lang="en-GB" dirty="0" smtClean="0"/>
              <a:t>Additives, in particular E621 = MSG</a:t>
            </a:r>
          </a:p>
          <a:p>
            <a:r>
              <a:rPr lang="en-GB" dirty="0" smtClean="0"/>
              <a:t>Sugar in any form including Alcohol, Grains, Cereals...</a:t>
            </a:r>
          </a:p>
          <a:p>
            <a:endParaRPr lang="en-GB" dirty="0"/>
          </a:p>
        </p:txBody>
      </p:sp>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Nutrition for Fertility</a:t>
            </a:r>
            <a:endParaRPr lang="en-GB" b="1" dirty="0"/>
          </a:p>
        </p:txBody>
      </p:sp>
      <p:sp>
        <p:nvSpPr>
          <p:cNvPr id="8" name="Content Placeholder 7"/>
          <p:cNvSpPr>
            <a:spLocks noGrp="1"/>
          </p:cNvSpPr>
          <p:nvPr>
            <p:ph idx="1"/>
          </p:nvPr>
        </p:nvSpPr>
        <p:spPr>
          <a:xfrm>
            <a:off x="457200" y="2571744"/>
            <a:ext cx="8229600" cy="3554419"/>
          </a:xfrm>
        </p:spPr>
        <p:txBody>
          <a:bodyPr>
            <a:normAutofit/>
          </a:bodyPr>
          <a:lstStyle/>
          <a:p>
            <a:pPr algn="ctr">
              <a:buNone/>
            </a:pPr>
            <a:r>
              <a:rPr lang="en-GB" sz="5400" b="1" dirty="0" smtClean="0"/>
              <a:t>What can you do to </a:t>
            </a:r>
          </a:p>
          <a:p>
            <a:pPr algn="ctr">
              <a:buNone/>
            </a:pPr>
            <a:r>
              <a:rPr lang="en-GB" sz="5400" b="1" dirty="0" smtClean="0"/>
              <a:t>help your client?</a:t>
            </a:r>
            <a:endParaRPr lang="en-GB" sz="5400"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Colour Coded Food Diary</a:t>
            </a:r>
            <a:endParaRPr lang="en-GB" b="1"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FMT Emblem 1.jpg"/>
          <p:cNvPicPr>
            <a:picLocks noChangeAspect="1"/>
          </p:cNvPicPr>
          <p:nvPr/>
        </p:nvPicPr>
        <p:blipFill>
          <a:blip r:embed="rId7"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Food Diary</a:t>
            </a:r>
            <a:endParaRPr lang="en-GB"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 name="Content Placeholder 9" descr="Food Diary for Powerpoint.jpg"/>
          <p:cNvPicPr>
            <a:picLocks noGrp="1" noChangeAspect="1"/>
          </p:cNvPicPr>
          <p:nvPr>
            <p:ph idx="1"/>
          </p:nvPr>
        </p:nvPicPr>
        <p:blipFill>
          <a:blip r:embed="rId4"/>
          <a:stretch>
            <a:fillRect/>
          </a:stretch>
        </p:blipFill>
        <p:spPr>
          <a:xfrm>
            <a:off x="285720" y="1428736"/>
            <a:ext cx="8858280" cy="5234591"/>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Supplements</a:t>
            </a:r>
            <a:endParaRPr lang="en-GB"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6" name="Content Placeholder 5"/>
          <p:cNvSpPr>
            <a:spLocks noGrp="1"/>
          </p:cNvSpPr>
          <p:nvPr>
            <p:ph idx="1"/>
          </p:nvPr>
        </p:nvSpPr>
        <p:spPr/>
        <p:txBody>
          <a:bodyPr/>
          <a:lstStyle/>
          <a:p>
            <a:r>
              <a:rPr lang="en-GB" dirty="0" smtClean="0"/>
              <a:t>Unless you are qualified, you cannot prescribe supplements. However you can point them in the right direction to read up for themselves.</a:t>
            </a:r>
          </a:p>
          <a:p>
            <a:r>
              <a:rPr lang="en-GB" dirty="0" smtClean="0"/>
              <a:t>Key Supplements (other than the “pregnancy focused ones) are:</a:t>
            </a:r>
          </a:p>
          <a:p>
            <a:pPr lvl="1"/>
            <a:r>
              <a:rPr lang="en-GB" dirty="0" smtClean="0"/>
              <a:t>Vitamin D3</a:t>
            </a:r>
          </a:p>
          <a:p>
            <a:pPr lvl="1"/>
            <a:r>
              <a:rPr lang="en-GB" dirty="0" err="1" smtClean="0"/>
              <a:t>Probiotics</a:t>
            </a:r>
            <a:endParaRPr lang="en-GB" dirty="0" smtClean="0"/>
          </a:p>
          <a:p>
            <a:pPr lvl="1"/>
            <a:r>
              <a:rPr lang="en-GB" dirty="0" smtClean="0"/>
              <a:t>Fish/Krill Oil (Omega 3)</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Nutrition &amp; Fertility</a:t>
            </a:r>
            <a:endParaRPr lang="en-GB"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pic>
        <p:nvPicPr>
          <p:cNvPr id="12" name="Content Placeholder 11" descr="avocado.png"/>
          <p:cNvPicPr>
            <a:picLocks noGrp="1" noChangeAspect="1"/>
          </p:cNvPicPr>
          <p:nvPr>
            <p:ph idx="1"/>
          </p:nvPr>
        </p:nvPicPr>
        <p:blipFill>
          <a:blip r:embed="rId4"/>
          <a:stretch>
            <a:fillRect/>
          </a:stretch>
        </p:blipFill>
        <p:spPr>
          <a:xfrm>
            <a:off x="4500562" y="1928802"/>
            <a:ext cx="3581410" cy="3533869"/>
          </a:xfr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3" name="TextBox 12"/>
          <p:cNvSpPr txBox="1"/>
          <p:nvPr/>
        </p:nvSpPr>
        <p:spPr>
          <a:xfrm>
            <a:off x="428596" y="1785926"/>
            <a:ext cx="4071966" cy="2800767"/>
          </a:xfrm>
          <a:prstGeom prst="rect">
            <a:avLst/>
          </a:prstGeom>
          <a:noFill/>
        </p:spPr>
        <p:txBody>
          <a:bodyPr wrap="square" rtlCol="0">
            <a:spAutoFit/>
          </a:bodyPr>
          <a:lstStyle/>
          <a:p>
            <a:endParaRPr lang="en-GB" sz="4400" b="1" dirty="0" smtClean="0"/>
          </a:p>
          <a:p>
            <a:r>
              <a:rPr lang="en-GB" sz="4400" b="1" dirty="0" smtClean="0"/>
              <a:t>Why is nutrition so important </a:t>
            </a:r>
          </a:p>
          <a:p>
            <a:r>
              <a:rPr lang="en-GB" sz="4400" b="1" dirty="0" smtClean="0"/>
              <a:t>For Fertility?</a:t>
            </a:r>
            <a:endParaRPr lang="en-GB" sz="4400"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Supplements</a:t>
            </a:r>
            <a:endParaRPr lang="en-GB" b="1"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6" name="Content Placeholder 5"/>
          <p:cNvSpPr>
            <a:spLocks noGrp="1"/>
          </p:cNvSpPr>
          <p:nvPr>
            <p:ph idx="1"/>
          </p:nvPr>
        </p:nvSpPr>
        <p:spPr/>
        <p:txBody>
          <a:bodyPr/>
          <a:lstStyle/>
          <a:p>
            <a:r>
              <a:rPr lang="en-GB" b="1" dirty="0" smtClean="0"/>
              <a:t>Avoid: </a:t>
            </a:r>
            <a:r>
              <a:rPr lang="en-GB" dirty="0" err="1" smtClean="0"/>
              <a:t>Pregnacare</a:t>
            </a:r>
            <a:r>
              <a:rPr lang="en-GB" dirty="0" smtClean="0"/>
              <a:t> &amp; Well-Woman, anything purchased from the High St.</a:t>
            </a:r>
          </a:p>
          <a:p>
            <a:r>
              <a:rPr lang="en-GB" dirty="0" smtClean="0"/>
              <a:t>Synthetic</a:t>
            </a:r>
          </a:p>
          <a:p>
            <a:r>
              <a:rPr lang="en-GB" dirty="0" smtClean="0"/>
              <a:t>Additional ingredients detrimental to health</a:t>
            </a:r>
          </a:p>
          <a:p>
            <a:r>
              <a:rPr lang="en-GB" dirty="0" smtClean="0"/>
              <a:t>Low dose</a:t>
            </a:r>
          </a:p>
          <a:p>
            <a:r>
              <a:rPr lang="en-GB" dirty="0" smtClean="0"/>
              <a:t>Not Bio-available</a:t>
            </a:r>
          </a:p>
          <a:p>
            <a:endParaRPr lang="en-GB"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Remember...</a:t>
            </a:r>
            <a:endParaRPr lang="en-GB" b="1" dirty="0"/>
          </a:p>
        </p:txBody>
      </p:sp>
      <p:sp>
        <p:nvSpPr>
          <p:cNvPr id="3" name="Content Placeholder 2"/>
          <p:cNvSpPr>
            <a:spLocks noGrp="1"/>
          </p:cNvSpPr>
          <p:nvPr>
            <p:ph idx="1"/>
          </p:nvPr>
        </p:nvSpPr>
        <p:spPr/>
        <p:txBody>
          <a:bodyPr/>
          <a:lstStyle/>
          <a:p>
            <a:r>
              <a:rPr lang="en-GB" dirty="0" smtClean="0"/>
              <a:t>Unless you hold a qualification in Nutrition, it is out of your scope of practise to “prescribe” nutrition – however, you can use a food diary to demonstrate their diets may be lacking in certain macro-nutrients and too high in sugar/inflammatory foods.</a:t>
            </a:r>
          </a:p>
          <a:p>
            <a:r>
              <a:rPr lang="en-GB" dirty="0" smtClean="0"/>
              <a:t>They should seek personal nutritional advice from a qualified Nutritionist.</a:t>
            </a:r>
            <a:endParaRPr lang="en-GB" dirty="0"/>
          </a:p>
        </p:txBody>
      </p:sp>
      <p:pic>
        <p:nvPicPr>
          <p:cNvPr id="4" name="Picture 3" descr="FMT Emblem 1.jpg"/>
          <p:cNvPicPr>
            <a:picLocks noChangeAspect="1"/>
          </p:cNvPicPr>
          <p:nvPr/>
        </p:nvPicPr>
        <p:blipFill>
          <a:blip r:embed="rId2" cstate="print"/>
          <a:stretch>
            <a:fillRect/>
          </a:stretch>
        </p:blipFill>
        <p:spPr>
          <a:xfrm>
            <a:off x="285720" y="0"/>
            <a:ext cx="1115835" cy="141241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Nutrition Overview</a:t>
            </a:r>
            <a:endParaRPr lang="en-GB" b="1" dirty="0"/>
          </a:p>
        </p:txBody>
      </p:sp>
      <p:sp>
        <p:nvSpPr>
          <p:cNvPr id="8" name="Content Placeholder 7"/>
          <p:cNvSpPr>
            <a:spLocks noGrp="1"/>
          </p:cNvSpPr>
          <p:nvPr>
            <p:ph idx="1"/>
          </p:nvPr>
        </p:nvSpPr>
        <p:spPr/>
        <p:txBody>
          <a:bodyPr/>
          <a:lstStyle/>
          <a:p>
            <a:pPr lvl="0" algn="ctr">
              <a:buNone/>
            </a:pPr>
            <a:r>
              <a:rPr lang="en-GB" sz="4400" b="1" dirty="0" smtClean="0"/>
              <a:t>Macro Nutrients</a:t>
            </a:r>
            <a:r>
              <a:rPr lang="en-GB" sz="4400" dirty="0" smtClean="0"/>
              <a:t>:</a:t>
            </a:r>
          </a:p>
          <a:p>
            <a:pPr lvl="0" algn="ctr">
              <a:buNone/>
            </a:pPr>
            <a:r>
              <a:rPr lang="en-GB" sz="4400" dirty="0" smtClean="0"/>
              <a:t> Fat, Protein &amp; Carbohydrates</a:t>
            </a:r>
          </a:p>
          <a:p>
            <a:pPr lvl="0" algn="ctr">
              <a:buNone/>
            </a:pPr>
            <a:endParaRPr lang="en-GB" sz="4400" dirty="0" smtClean="0"/>
          </a:p>
          <a:p>
            <a:pPr algn="ctr">
              <a:buNone/>
            </a:pPr>
            <a:r>
              <a:rPr lang="en-GB" sz="4400" b="1" dirty="0" smtClean="0"/>
              <a:t>Micro Nutrients</a:t>
            </a:r>
            <a:r>
              <a:rPr lang="en-GB" sz="4400" dirty="0" smtClean="0"/>
              <a:t>: </a:t>
            </a:r>
          </a:p>
          <a:p>
            <a:pPr algn="ctr">
              <a:buNone/>
            </a:pPr>
            <a:r>
              <a:rPr lang="en-GB" sz="4400" dirty="0" smtClean="0"/>
              <a:t>Minerals, Vitamins &amp; Anti-Oxidants</a:t>
            </a:r>
            <a:endParaRPr lang="en-GB" sz="4400"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Protein Overview</a:t>
            </a:r>
            <a:endParaRPr lang="en-GB" b="1" dirty="0"/>
          </a:p>
        </p:txBody>
      </p:sp>
      <p:sp>
        <p:nvSpPr>
          <p:cNvPr id="8" name="Content Placeholder 7"/>
          <p:cNvSpPr>
            <a:spLocks noGrp="1"/>
          </p:cNvSpPr>
          <p:nvPr>
            <p:ph idx="1"/>
          </p:nvPr>
        </p:nvSpPr>
        <p:spPr/>
        <p:txBody>
          <a:bodyPr>
            <a:normAutofit fontScale="85000" lnSpcReduction="20000"/>
          </a:bodyPr>
          <a:lstStyle/>
          <a:p>
            <a:pPr>
              <a:buNone/>
            </a:pPr>
            <a:r>
              <a:rPr lang="en-GB" dirty="0" smtClean="0"/>
              <a:t>Protein is the building block of all cells, enzymes</a:t>
            </a:r>
          </a:p>
          <a:p>
            <a:pPr>
              <a:buNone/>
            </a:pPr>
            <a:r>
              <a:rPr lang="en-GB" dirty="0" smtClean="0"/>
              <a:t>and formation of hormones. </a:t>
            </a:r>
          </a:p>
          <a:p>
            <a:pPr>
              <a:buNone/>
            </a:pPr>
            <a:endParaRPr lang="en-GB" sz="3900" b="1" i="1" dirty="0" smtClean="0"/>
          </a:p>
          <a:p>
            <a:pPr>
              <a:buNone/>
            </a:pPr>
            <a:r>
              <a:rPr lang="en-GB" sz="3900" b="1" i="1" dirty="0" smtClean="0"/>
              <a:t>Protein &amp; Fertility</a:t>
            </a:r>
            <a:endParaRPr lang="en-GB" sz="3900" dirty="0" smtClean="0"/>
          </a:p>
          <a:p>
            <a:pPr lvl="0"/>
            <a:r>
              <a:rPr lang="en-GB" dirty="0" smtClean="0"/>
              <a:t>“Building” a baby</a:t>
            </a:r>
          </a:p>
          <a:p>
            <a:pPr lvl="0"/>
            <a:r>
              <a:rPr lang="en-GB" dirty="0" smtClean="0"/>
              <a:t>Strong formation of egg and sperm cells</a:t>
            </a:r>
          </a:p>
          <a:p>
            <a:pPr lvl="0"/>
            <a:r>
              <a:rPr lang="en-GB" dirty="0" smtClean="0"/>
              <a:t>Regulating menstrual cycles</a:t>
            </a:r>
          </a:p>
          <a:p>
            <a:pPr lvl="0"/>
            <a:r>
              <a:rPr lang="en-GB" dirty="0" smtClean="0"/>
              <a:t>Energy production</a:t>
            </a:r>
          </a:p>
          <a:p>
            <a:pPr lvl="0"/>
            <a:r>
              <a:rPr lang="en-GB" dirty="0" smtClean="0"/>
              <a:t>Weight regulation</a:t>
            </a:r>
          </a:p>
          <a:p>
            <a:pPr lvl="0"/>
            <a:r>
              <a:rPr lang="en-GB" dirty="0" smtClean="0"/>
              <a:t>Strong immunity</a:t>
            </a:r>
          </a:p>
          <a:p>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algn="ctr">
              <a:buNone/>
            </a:pPr>
            <a:endParaRPr lang="en-GB" sz="5400" b="1" dirty="0" smtClean="0"/>
          </a:p>
          <a:p>
            <a:pPr algn="ctr">
              <a:buNone/>
            </a:pPr>
            <a:r>
              <a:rPr lang="en-GB" sz="5400" b="1" dirty="0" smtClean="0"/>
              <a:t>What are examples of Proteins?</a:t>
            </a:r>
          </a:p>
          <a:p>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hicke and egg.png"/>
          <p:cNvPicPr>
            <a:picLocks noChangeAspect="1"/>
          </p:cNvPicPr>
          <p:nvPr/>
        </p:nvPicPr>
        <p:blipFill>
          <a:blip r:embed="rId3"/>
          <a:stretch>
            <a:fillRect/>
          </a:stretch>
        </p:blipFill>
        <p:spPr>
          <a:xfrm>
            <a:off x="4929190" y="2571744"/>
            <a:ext cx="3040760" cy="3000396"/>
          </a:xfrm>
          <a:prstGeom prst="rect">
            <a:avLst/>
          </a:prstGeom>
        </p:spPr>
      </p:pic>
      <p:sp>
        <p:nvSpPr>
          <p:cNvPr id="6" name="Title 5"/>
          <p:cNvSpPr>
            <a:spLocks noGrp="1"/>
          </p:cNvSpPr>
          <p:nvPr>
            <p:ph type="title"/>
          </p:nvPr>
        </p:nvSpPr>
        <p:spPr/>
        <p:txBody>
          <a:bodyPr>
            <a:normAutofit fontScale="90000"/>
          </a:bodyPr>
          <a:lstStyle/>
          <a:p>
            <a:r>
              <a:rPr lang="en-GB" b="1" dirty="0" smtClean="0"/>
              <a:t>How much protein</a:t>
            </a:r>
            <a:br>
              <a:rPr lang="en-GB" b="1" dirty="0" smtClean="0"/>
            </a:br>
            <a:r>
              <a:rPr lang="en-GB" b="1" dirty="0" smtClean="0"/>
              <a:t> do we need?</a:t>
            </a:r>
            <a:endParaRPr lang="en-GB" b="1" dirty="0"/>
          </a:p>
        </p:txBody>
      </p:sp>
      <p:sp>
        <p:nvSpPr>
          <p:cNvPr id="8" name="Content Placeholder 7"/>
          <p:cNvSpPr>
            <a:spLocks noGrp="1"/>
          </p:cNvSpPr>
          <p:nvPr>
            <p:ph idx="1"/>
          </p:nvPr>
        </p:nvSpPr>
        <p:spPr/>
        <p:txBody>
          <a:bodyPr>
            <a:normAutofit/>
          </a:bodyPr>
          <a:lstStyle/>
          <a:p>
            <a:r>
              <a:rPr lang="en-GB" sz="3600" dirty="0" smtClean="0"/>
              <a:t>An average female needs approximately 60g of protein</a:t>
            </a:r>
          </a:p>
          <a:p>
            <a:r>
              <a:rPr lang="en-GB" sz="3600" dirty="0" smtClean="0"/>
              <a:t>i.e. Average chicken breast </a:t>
            </a:r>
          </a:p>
          <a:p>
            <a:pPr>
              <a:buNone/>
            </a:pPr>
            <a:r>
              <a:rPr lang="en-GB" sz="3600" dirty="0" smtClean="0"/>
              <a:t>	approx 15 – 20g</a:t>
            </a:r>
          </a:p>
          <a:p>
            <a:r>
              <a:rPr lang="en-GB" sz="3600" dirty="0" smtClean="0"/>
              <a:t>1 * large egg  = 6g</a:t>
            </a:r>
          </a:p>
          <a:p>
            <a:pPr>
              <a:buNone/>
            </a:pPr>
            <a:endParaRPr lang="en-GB" sz="3600" dirty="0" smtClean="0"/>
          </a:p>
          <a:p>
            <a:pPr algn="ctr">
              <a:buNone/>
            </a:pPr>
            <a:endParaRPr lang="en-GB" sz="5400" b="1" dirty="0" smtClean="0"/>
          </a:p>
          <a:p>
            <a:endParaRPr lang="en-GB" dirty="0"/>
          </a:p>
        </p:txBody>
      </p:sp>
      <p:pic>
        <p:nvPicPr>
          <p:cNvPr id="4" name="Picture 3" descr="FMT Emblem 1.jpg"/>
          <p:cNvPicPr>
            <a:picLocks noChangeAspect="1"/>
          </p:cNvPicPr>
          <p:nvPr/>
        </p:nvPicPr>
        <p:blipFill>
          <a:blip r:embed="rId4"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GB" b="1" dirty="0" smtClean="0"/>
              <a:t>Vegetarian &amp; Protein</a:t>
            </a:r>
            <a:endParaRPr lang="en-GB" b="1" dirty="0"/>
          </a:p>
        </p:txBody>
      </p:sp>
      <p:sp>
        <p:nvSpPr>
          <p:cNvPr id="8" name="Content Placeholder 7"/>
          <p:cNvSpPr>
            <a:spLocks noGrp="1"/>
          </p:cNvSpPr>
          <p:nvPr>
            <p:ph idx="1"/>
          </p:nvPr>
        </p:nvSpPr>
        <p:spPr/>
        <p:txBody>
          <a:bodyPr>
            <a:normAutofit/>
          </a:bodyPr>
          <a:lstStyle/>
          <a:p>
            <a:pPr>
              <a:buNone/>
            </a:pPr>
            <a:r>
              <a:rPr lang="en-GB" sz="3600" dirty="0" smtClean="0"/>
              <a:t>	Vegetarians can find it harder to reach the required amount of quality protein per day, hence it is important that they are aware of combining their foods correctly to meet their requirements.</a:t>
            </a:r>
          </a:p>
          <a:p>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Fat Overview</a:t>
            </a:r>
            <a:endParaRPr lang="en-GB" b="1" dirty="0"/>
          </a:p>
        </p:txBody>
      </p:sp>
      <p:sp>
        <p:nvSpPr>
          <p:cNvPr id="8" name="Content Placeholder 7"/>
          <p:cNvSpPr>
            <a:spLocks noGrp="1"/>
          </p:cNvSpPr>
          <p:nvPr>
            <p:ph idx="1"/>
          </p:nvPr>
        </p:nvSpPr>
        <p:spPr/>
        <p:txBody>
          <a:bodyPr>
            <a:normAutofit fontScale="92500" lnSpcReduction="20000"/>
          </a:bodyPr>
          <a:lstStyle/>
          <a:p>
            <a:pPr>
              <a:buNone/>
            </a:pPr>
            <a:r>
              <a:rPr lang="en-GB" dirty="0" smtClean="0"/>
              <a:t>Fats are essential for cellular integrity and</a:t>
            </a:r>
          </a:p>
          <a:p>
            <a:pPr>
              <a:buNone/>
            </a:pPr>
            <a:r>
              <a:rPr lang="en-GB" dirty="0" smtClean="0"/>
              <a:t>formation of hormones,</a:t>
            </a:r>
          </a:p>
          <a:p>
            <a:pPr>
              <a:buNone/>
            </a:pPr>
            <a:endParaRPr lang="en-GB" b="1" i="1" dirty="0" smtClean="0"/>
          </a:p>
          <a:p>
            <a:pPr>
              <a:buNone/>
            </a:pPr>
            <a:r>
              <a:rPr lang="en-GB" b="1" i="1" dirty="0" smtClean="0"/>
              <a:t>Good Fats &amp; Fertility</a:t>
            </a:r>
            <a:endParaRPr lang="en-GB" dirty="0" smtClean="0"/>
          </a:p>
          <a:p>
            <a:pPr lvl="0"/>
            <a:r>
              <a:rPr lang="en-GB" dirty="0" smtClean="0"/>
              <a:t>Balances hormones, regulating menstrual cycles</a:t>
            </a:r>
          </a:p>
          <a:p>
            <a:pPr lvl="0"/>
            <a:r>
              <a:rPr lang="en-GB" dirty="0" smtClean="0"/>
              <a:t>Stable and strong cells, improving egg &amp; sperm health</a:t>
            </a:r>
          </a:p>
          <a:p>
            <a:pPr lvl="0"/>
            <a:r>
              <a:rPr lang="en-GB" dirty="0" smtClean="0"/>
              <a:t>Balances inflammation, therefore immunity</a:t>
            </a:r>
          </a:p>
          <a:p>
            <a:pPr lvl="0"/>
            <a:r>
              <a:rPr lang="en-GB" dirty="0" smtClean="0"/>
              <a:t>Good source of energy</a:t>
            </a:r>
          </a:p>
          <a:p>
            <a:pPr lvl="0"/>
            <a:r>
              <a:rPr lang="en-GB" dirty="0" smtClean="0"/>
              <a:t>Healthier baby</a:t>
            </a:r>
          </a:p>
          <a:p>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 Good </a:t>
            </a:r>
            <a:r>
              <a:rPr lang="en-GB" b="1" dirty="0" err="1" smtClean="0"/>
              <a:t>v’s</a:t>
            </a:r>
            <a:r>
              <a:rPr lang="en-GB" b="1" dirty="0" smtClean="0"/>
              <a:t> Bad Fats</a:t>
            </a:r>
            <a:endParaRPr lang="en-GB" b="1" dirty="0"/>
          </a:p>
        </p:txBody>
      </p:sp>
      <p:sp>
        <p:nvSpPr>
          <p:cNvPr id="8" name="Content Placeholder 7"/>
          <p:cNvSpPr>
            <a:spLocks noGrp="1"/>
          </p:cNvSpPr>
          <p:nvPr>
            <p:ph idx="1"/>
          </p:nvPr>
        </p:nvSpPr>
        <p:spPr/>
        <p:txBody>
          <a:bodyPr>
            <a:normAutofit fontScale="77500" lnSpcReduction="20000"/>
          </a:bodyPr>
          <a:lstStyle/>
          <a:p>
            <a:pPr lvl="0" algn="ctr">
              <a:buNone/>
            </a:pPr>
            <a:r>
              <a:rPr lang="en-GB" sz="4400" b="1" i="1" dirty="0" smtClean="0"/>
              <a:t>GOOD</a:t>
            </a:r>
          </a:p>
          <a:p>
            <a:pPr lvl="0" algn="ctr">
              <a:buNone/>
            </a:pPr>
            <a:r>
              <a:rPr lang="en-GB" sz="4400" b="1" i="1" dirty="0" smtClean="0"/>
              <a:t>Omega </a:t>
            </a:r>
            <a:r>
              <a:rPr lang="en-GB" sz="4400" b="1" i="1" dirty="0" smtClean="0"/>
              <a:t>3 – </a:t>
            </a:r>
            <a:r>
              <a:rPr lang="en-GB" sz="4400" b="1" i="1" dirty="0" smtClean="0"/>
              <a:t>Anti-inflammatory</a:t>
            </a:r>
          </a:p>
          <a:p>
            <a:pPr lvl="0" algn="ctr">
              <a:buNone/>
            </a:pPr>
            <a:r>
              <a:rPr lang="en-GB" sz="4400" b="1" i="1" dirty="0" err="1" smtClean="0"/>
              <a:t>vs</a:t>
            </a:r>
            <a:endParaRPr lang="en-GB" sz="4400" dirty="0" smtClean="0"/>
          </a:p>
          <a:p>
            <a:pPr lvl="0" algn="ctr">
              <a:buNone/>
            </a:pPr>
            <a:r>
              <a:rPr lang="en-GB" sz="4400" b="1" i="1" dirty="0" smtClean="0"/>
              <a:t>BAD</a:t>
            </a:r>
            <a:endParaRPr lang="en-GB" sz="4400" b="1" i="1" dirty="0" smtClean="0"/>
          </a:p>
          <a:p>
            <a:pPr lvl="0" algn="ctr">
              <a:buNone/>
            </a:pPr>
            <a:r>
              <a:rPr lang="en-GB" sz="4400" b="1" i="1" dirty="0" smtClean="0"/>
              <a:t>Omega 6 – Inflammatory</a:t>
            </a:r>
          </a:p>
          <a:p>
            <a:pPr lvl="0" algn="ctr">
              <a:buNone/>
            </a:pPr>
            <a:endParaRPr lang="en-GB" sz="3600" b="1" i="1" dirty="0" smtClean="0"/>
          </a:p>
          <a:p>
            <a:pPr lvl="0" algn="ctr">
              <a:buNone/>
            </a:pPr>
            <a:r>
              <a:rPr lang="en-GB" sz="3600" b="1" i="1" dirty="0" smtClean="0"/>
              <a:t>Ratio of 6’s : 3’s</a:t>
            </a:r>
          </a:p>
          <a:p>
            <a:pPr lvl="0" algn="ctr">
              <a:buNone/>
            </a:pPr>
            <a:r>
              <a:rPr lang="en-GB" sz="3600" i="1" dirty="0" smtClean="0"/>
              <a:t>Western Ratio </a:t>
            </a:r>
            <a:r>
              <a:rPr lang="en-GB" sz="3600" i="1" dirty="0" smtClean="0"/>
              <a:t>20:1 </a:t>
            </a:r>
          </a:p>
          <a:p>
            <a:pPr lvl="0" algn="ctr">
              <a:buNone/>
            </a:pPr>
            <a:r>
              <a:rPr lang="en-GB" sz="3600" i="1" dirty="0" smtClean="0"/>
              <a:t>Ideal </a:t>
            </a:r>
            <a:r>
              <a:rPr lang="en-GB" sz="3600" i="1" dirty="0" smtClean="0"/>
              <a:t>Ratio 4:1 (1:1 is optimal)</a:t>
            </a:r>
            <a:endParaRPr lang="en-GB" sz="3600" dirty="0" smtClean="0"/>
          </a:p>
          <a:p>
            <a:endParaRPr lang="en-GB" dirty="0"/>
          </a:p>
        </p:txBody>
      </p:sp>
      <p:pic>
        <p:nvPicPr>
          <p:cNvPr id="4" name="Picture 3" descr="FMT Emblem 1.jpg"/>
          <p:cNvPicPr>
            <a:picLocks noChangeAspect="1"/>
          </p:cNvPicPr>
          <p:nvPr/>
        </p:nvPicPr>
        <p:blipFill>
          <a:blip r:embed="rId3" cstate="print"/>
          <a:stretch>
            <a:fillRect/>
          </a:stretch>
        </p:blipFill>
        <p:spPr>
          <a:xfrm>
            <a:off x="285720" y="0"/>
            <a:ext cx="1115835" cy="1412418"/>
          </a:xfrm>
          <a:prstGeom prst="rect">
            <a:avLst/>
          </a:prstGeom>
        </p:spPr>
      </p:pic>
      <p:sp>
        <p:nvSpPr>
          <p:cNvPr id="1029" name="AutoShape 5" descr="data:image/jpeg;base64,/9j/4AAQSkZJRgABAQAAAQABAAD/2wCEAAkGBxMTEhMUExITFBIVFxgUFRgWGBcXFxUYGBgYFxUUGBcYHSggGBolHBYUITEiJSkrLi4uGCA1ODMtNygtMCsBCgoKDg0OGxAQGywkICUsLCwsLC8sLDQsLCwsLCwsLCwsLCwsLCw0LCwsLCwsLCw0LCwsLCwsLCwsLCwsLCwsLP/AABEIAMIBAwMBIgACEQEDEQH/xAAcAAEAAgMBAQEAAAAAAAAAAAAABQYDBAcCCAH/xABDEAABAwIDBAgEAwYEBQUAAAABAAIRAyEEEjEFQVFhBgcTInGBkaEyscHwFEJSIzNygtHhFZKy8UOiwtLiFiRTYnP/xAAaAQEAAwEBAQAAAAAAAAAAAAAAAQIEAwUG/8QAIhEBAQACAQQDAQEBAAAAAAAAAAECEQMEITFBEhNRMoEi/9oADAMBAAIRAxEAPwDuKIiAiIgIiICIiAiIgItLa+1KWGpOq1nhjG795O5rRqSeAXI+kHWxXqZm4djaNMy0E96rf80g5WnyPiVTLOY+R1TF9JMHSeWVMVQY8GC11RoLTEwZNrcVI0KzXtDmOa5puHNIIPMEWK+TA0glzX1O8cxObvEm5lxFzv481YejnS3FYKRRqmHatd3m8c0aB3MAW1myp9s2tbhry+lkXNujPWkyplbiqfZkxFRgJb4ltyBzaT4BdFw2IZUaHsc17HCQ5pBBHIhdMcpl4VZERFYEREBERAREQEREBERAREQEREBERAREQEREBERAREQERQPTnav4bA4ioHZX5CymeD39xh8iZ8kHFus7pU7F4p7Wu/YUiWUxuMWdU5lxBg/pjmqvs1ud0QNYHjY3nlNyo3EVL2uBYe39FvbJrZSDdp47gHS3MbWF4lY8vO6pVjqYZkEFhDQDlePhMNMW1gnfuWs7AmnTa11N2ZxMZyAIgC2/Npv4edixNBtQltRwaJAa4flMOMSdWkwI5eCOwrnCpncHVBBa2QWwQLi0kEb9J8VOk6VX8OKds0s+Ixq2dwMcL+vnPdE+l1bA1AJL6TjL2T3XDTMJ+F3PldZMZswGiHfF2eUwCJguGYTHesT9yq1jxkOUuDiACHDe0u0j8rheypbZdw8PpnZe0aeIpMq0nZmPEg+xBG4gyFtrinVN0sFGqcPUMUqxBbwZUMAHkHWB4EDmu1rXhl8ptYREVwREQEREBERAREQEREBERAREQEREBERAREQEREBcv69No5aNCgDd7nVT/IMrQeRNSf5V1BfPnXJtE1MdWbIIphlFsHQNb2j/ADzvcP5QqZ3sOevaSeF/7fRbWyh37Ak5Xb8sW1nwlakHjPHedxW5R+MZCWB4jeIa6Abjd/dZrXOrjszsy7s6lYPzdmGsJyyS3PIMxFwLiZAjeFNYekHObTLn02FpaAQQJa6IEGTLcwgxHGyrdSk2zqtAtdBmCHTl7r3NDQAIJnfE62Uns7b78zhktUENBzug/CJjcbmQd8zKSp2k6uD7NrmUSJcZc34oBIziPAk2i6qG3MMGkGSbANcNHOBm86d33EwrlTxDsOwupsYTANR7XBzmA3AdLrwcpAk2ngq1tjBlha55zue1hDWghrnOM6iM2pAPDgozKrlCoBlgmbE8uI++K+h+rnpL+Mwwzma9Lu1OeuV/mBfmDyXzo+pBJPeOoIAEQYuN8j6Kz9A+khweKY+Sabu7UGuZhN/FwNx4c1PFn8b3TjX0eix4es17WvYQ5jgHNI0IIkEeSyLYsIiICIiAiIgIiICIiAiIgIiICIiAiIgIiICIiDDjcS2lTfUdZtNrnu8Ggk+wXynt3FF7y53xvJcZ/U8lzifvivoDrU2qKOCdTnv1yKY/h1qHwgR/MvnbF1JebSbj6W8PquPLS+GsInQanTfH00W1QflLSA7SDFzrbwtEDkFrU3gA6XBH97jl7rPh8Q5rmOa6HNIIAmJA7pidea4VzqwhtNlZrqrnilUa5zLkyCCabrZjExa8EQRaFI4LFOe3LRBLg0hweBHxd2Cct4AN8w0nUqBp413d7QMDmkZQ4QDOYuJAAkkxLp4eX67FtcWZs7GxDoAuNSSQQX94b+AVdixbN2lhxUP4im5lVtgA2A0kmS0kkSSXOMiJcbGSR+dIcQ4UnA0HAucH06tNrcr4js6hIi5EiALZ/IxbMeQ1rRk7MiCXtDyJdd9zyHDUrBWxQc7LTDy4O/fCScomzWgw0AkOgctFa5bidovHVpdbLDWgZgDLra+Kx0qnIcrTbSNfBfmIfYGToB6G/gvDHmwBkAWg6aGLeKoiO69TfSEVaLsM4kupy+nOuQm7fJxnwdyXSF819AdsHD4uk8uJh0Pm3dPdd9V9KLXxZbxdBERdQREQEREBERAREQEREBERAREQEREBERARFhxmJbTpvqOs1jS4+AElBxnre2tnxZZ+WgzL4ucA5x92jyXKHukkzB118bT96qf6Q7QdUfUquIJe9zz4kkxHC/sq6SSLAXke+nyvzWXK77oyeojfwBGsSTM84WSmG3JvaOABkAHmIusZsJsbmflEx4r0XGY1EyQL30MH2nkFSqN6htEtcZpsfmbkAeM0cHDgfCFsYnFMOU5BTMNJ3g6d8DfefLxWg7EgG8Oy34zYDLItAuea8w0tbcl8QIMwQbCNwAHuqIb7NqOa14pnI15BygSHRZ1zcHQ3/wB8dYnRlR3wS/vC+YBzhG/Sf5Z3LVo1R+acsEgDc6JAFrCSJ+yvVNrQ0uu4iZES3dlGaZg6WuEHp4eWmQIYcxJ4uLWjXmNPFaoAvDhF9RB3kR4xu4rLiqneuT+UOza7nEQN028lhzAzNtC0XMSdB6+ymQbWFqQWkDT7n5e6+nuhe0vxGDovnvBuR38TO6T5wD5r5epPd+q9vQRv+nILtvUltKaVWidx7Ro/5Xe2T1XbhustOmLp6LHXrtYMz3Na0alxAA8yojEdLcG0SMQx/KlNUn/JK0XKTzUptFTMR09F+ywz3c6j20wefdDz6haTummLPw0KLTzzvA92yuGXVcU9o26Ai5v/AOoceTPatHIU2x7gn3WzhOluLYR2jadRhtoWOn+ISPLKqTreL9Sv6KH2Z0lw9YfvG03zlLKhDXTuiT3gdxHzkKYWqWWbgIiKQREQEREBERAREQEREBVbrKxfZ4CrxeW0x5mT7NKtK531x14o0Gfqc5/+XLH+oquV1ExxHa5mIjW58d/qFExNwIF/TU+Oi3dpVRncOAH9SYWmy40kAabwbzfcP7LOpk958stN9Y5aCeO7eslGczZAB0kamRoQT5StcWmC06C4veJjfy8167MC1rxxt96KlkVZt9mk6iDGomJ4DijnAMachDuOgdpefaOeq8OcDlbZpk77AQBM81jL4bEmDBIHEWHhvPkomKGcVJECckggkkZbQRyEkenNY8pAyzYkEiOFhf19Ew2ZztCTaw3xAmDrr7yrFszos9+U1O6BubMk6yToNToq5ZTDyIg1GEZGtNRxBzOIdn0GXLrpppu1hbmE6O1qpEtLGwB3jc8wN3gugbI6NtbAayPK/mVZ8LsZrd11ly6nX8rzC1zfB9CwPic90XtYTxG/dxVj2RsN1H906pTtEte9pg6iQVcxgWNjMQOXFZQ6mNL+AXP58uTpOOq2zYckOcMzuLu8fU3W9S2SN4UyK7P0u9B/VBi6XA+YVbhl7WnEjmbPaNwWZuHA3eykGuadCFkp0ZCpcbEzCI+m0cPZfmIwTCDLGnxCk204WtitCpTZqOUdLsOHVHB9Lsi0EB2buvFiMoiD7FX3qP2zVrYSrSqvLzh6gY0mSQwtlrZJMxBjgCBuVX6b7ENeo0io6m4tLSRB7uoBB5roXVlQoNwjuyY2m81D27WkloqgNBLcxLg0tyODZMZoXpdFlPG/8RnlNaW5EReg5CIiAiIgIiICIiAiIgLlvXG/v0RwpuI8z/4hdSXLOuKmTUpf/n/1FU5P5THEMX8brxJPpdar4nUwOXhZb20G94n+kXmfaFHE+5E/P0XKKVmIk3uDElvvbwIXmkBIkmIPsLAFeASDYgAiPXUe6/Wmw3gWE21195Ua7IZXU5uSDpJGgteeenuveBwtR7gwb5H8MEd6N5E+6xWEwBm9RER9VeOh2zhlDsoBPD28bLjy8v147Qluj+wA0WEk3cTqTx5eSu2zdjgXIsv3ZeDAAVgoUoAC8m5XK7rvhgx0sIAFCbQ22LikcrRq6Nf4eA5r1002n2bBSBgvkujXKPy+B+hVOfipAGYX9ytGHHubaePCe03Rx5JMHiSbSfHit+nUd3Sd/iNyrmEtJI04z6+3spihiwQSG8SPnY+i64d2nKSeEoC4Ccwj2WtXrBneuT4/dl+UMTmmbW0Wvi8QMpuCVe6jj7ZHY28i0+ymNk4skwTMix+np8lV6b7blvUK+UtMbwVS/wDUu0ckiz1H3WDEFZwJC1cU9ZJv2z5eFY23X74Gqneqyf8A3fDPTtzymT6Fvoq1tJ8vcfRXPqxwZbhXVDrXqueP4WxTb/oJ81r6Cb5NuWXlb0RF7CBERAREQEREBERAREQFQOtvDTSov4FzT5gEfIq/qudP8D2uCqQLsioPKx9iT5Kuc3imeXzftKiZMeHlP+3ool1A/p0jfu1+UKy7Vp9+I3fK39/NRNen8vuyzyoyiOLTr4CTppIHIheDEnNqtosv89fvisR958Ry1VlWFrovqNIGq670aa3KyIAgLklVvdNgPcmPlr7LqOzMQGvLZ0II8Du+fosXWy3GVGnRsCBAUvRNlXdl4oQpmlU3hebK04Xso3WJSIxDDfK9oA8Wk291Uw7WTv366aDyv6rqnSvZYxFC37xneZzO9vmuX7Qw+USZiNCt3FlNadsaYbaDnQC4xYE7yLwfkpvAYqJvvEzYuBnyVTwTspLHd0wCLzIvfnuW6/EtEau8ZjwiVbWrtp3LNLT/AImDpOu6x8DC8OxIOv2eartPHE66cPpK3adcQNJPAhW2rcYmqdYWtYaTdZKdaXtAJkn6yfJRNOtwvp4KX6L4c1H9puFmrnnlqOOS5B1gFHY6pAKkH2Cgdp1xdY8qz5VAbSqEgwJc45WgakmzQPOF17ZODFGhSpDSnTYz/K0D6LmfRTBfiMdTETToftn8JFqQ8c0O/kXV163QcesLlfbjP0REW9IiIgIiICIiAiIgIiIC8VqQc1zXCWuBa4HQgiCPRe0QfPXS3ZJoV6lNwJyu7s72nQ+YhVbEs362Xe+sjoscVR7WkJr0hYf/ACM1LPEXI8SN64ViRNvvxWTPH41byi3sMHh5DRYalPx+9NFuPBnSfHlposT6dovPKfL6qJVGoWW4i/hz+SnDjHtrzvkHhIdB+qjezP6dQI8ApA0s3ZP35Mp33piPeB6pdZTVWx/HRtiY50DgrRhapO+y5t0dx4LeBFiFddm4jNC8Tkw+OViMMtXS002Eixvu3qmdOti9m3tmD9kT+1A/4ZJ/eDkd/DXirfhHEhb3Zh7XNcAQ6QQbgjQghdeG/GtO+zheNoAd6TIEW5TeR4rSeQRvtxPuuh9JOr6pBOEe3ITPZPsG/wADxoORnW0Cyom0NiYukf2mGqDmBnHq2Vr3t3wzmnvDnmPMx81siu0aEG26R9hQrBWPdFKrP8BH0U5szoxia0ZmGm3nr6DRLdJtn6z4Bzq7xTaLfmOlv6rpmysIKbAAIACjtgdHmYdojXeeKlsXiQ0LNnltnzy34YsdiIGqqW1MbAcSbBbePxusmy0uj2zfx+KY2/YMOeodxA0HmYHvuVeLC8membK77Re+rnZRpYbtXiKmIPaHk3/ht9L+ata/GiLCwGi/V9BhjMcZICIisCIiAiIgIiICIiAiIgLyXI4qJ2jiy1BIvxIG9cp6yehoqudicHlFUyatKwFQ73s3B53jQ66zmm9obYcJVexm2X81GWMs1Ryh9WHOaZa4GHNcC0g8C0xBHNAQd8xqdY+yrft2gzEfvGd8aPFnjz3jkZCpWM2bVpG0PaPI+YP0K4Xh/EVslg4b7XPpKkNl/C9lgfjA/wBV99g30VabjSNRBjQ2krYobSLSCIMcd/L0sqfXlCXVTNHFdk/MJjfwIMK8bC2qDBBEKhYloeA5pkEGP+3xBkLHg8c+kcwHiJ+izc/D8+88pynuO5bP2jpdTdDEDiuR7G6SsdEug8CrZhdrjivOsywvdfHk9VeBVleHkcJVap7ajVZ/8can2ReZRLPpt/SPQLG4gKGqbdatKtt3gIUfPZc4ncTjIHAKv4/Hc1FY3bY/M8TwVX2jtwvs0kDeeSvjx5Z1yuW+0b+1sc6q9tKmC4vIbA1JJgNHifmu0dDejzcFh207Go6HVHDe7gP/AKjQeZ3qk9WPRxlINxdYftXD9k0/kabZzP5iNOAPO3Rhjm8V7PTcE45v2eOzdRarcY3iszKoK1IZEREBERAREQEREBERAREQfjgo7G4PMpJfkIKjitgzuUfV6MTuV9LAvzsgg5zV6KclC7T6Gk6Bdf7EcF4dhWncg+eNodB3X7qgsR0Sy/lX0rjdmtI0VM2zsTWAg43h9mupAtHwm8HceIlaT3XPGYvf5roO0djuE2VS2vslxmxB4jVcs+P5d07Q4j+u7yW5h9q1WfC4kCwm/wB71DV2VWGC0nmL+25ePxJ3tcOMgrjlwb8xVb6PSeoJkLZHSo/o91SRjhbd8iV+/wCIfYMrPekl9I0uj+kzjENCjsTteo6e+R4f2Ve/HcieYXgPqO3RferYdJJ6NJJ9e8Ekk6b5Vk6PYRjXCpWhxHws1A5u/UeWnjurmzsI6Zi/Hf8A2Vt2Zst5ixWvDhmK+1rHSR3FZafSB3FaGF2C47lMYTo4eC7IbWB2u4lW7ZVckKG2fsGNysuCwmUIN1q9L8AX6gIiICIiAiIgIiICIiAiIgIiICIiDy5srVrYMHctxEEFiNiNduUNjeiLHbldoX5CDlmL6AtO5RVfq75Ls5YF5NEcEHCq3V2eC1T1fO4LvhwzeC8nBN4IOF0er08FJYXq95LsYwjeC9igOCDm+z+g7WxZWbBdHGN3KyhgX7CCNpbLaNy2WYQDctpEHhtMBeoX6iAiIgIiICIiAiIgIiICIiAiIgIiICIiAiIgIiICIiAiIgIiICIiAiIgIiICIiAiIgIiIP/Z"/>
          <p:cNvSpPr>
            <a:spLocks noChangeAspect="1" noChangeArrowheads="1"/>
          </p:cNvSpPr>
          <p:nvPr/>
        </p:nvSpPr>
        <p:spPr bwMode="auto">
          <a:xfrm>
            <a:off x="635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646</Words>
  <Application>Microsoft Office PowerPoint</Application>
  <PresentationFormat>On-screen Show (4:3)</PresentationFormat>
  <Paragraphs>150</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Fertility Nutrition</vt:lpstr>
      <vt:lpstr>Nutrition &amp; Fertility</vt:lpstr>
      <vt:lpstr>Nutrition Overview</vt:lpstr>
      <vt:lpstr>Protein Overview</vt:lpstr>
      <vt:lpstr>Slide 5</vt:lpstr>
      <vt:lpstr>How much protein  do we need?</vt:lpstr>
      <vt:lpstr>Vegetarian &amp; Protein</vt:lpstr>
      <vt:lpstr>Fat Overview</vt:lpstr>
      <vt:lpstr> Good v’s Bad Fats</vt:lpstr>
      <vt:lpstr>What are examples of Fats?</vt:lpstr>
      <vt:lpstr>Good Fats</vt:lpstr>
      <vt:lpstr>Bad Fats</vt:lpstr>
      <vt:lpstr>The Wonder Fat!!</vt:lpstr>
      <vt:lpstr>Carbohydrate Overview</vt:lpstr>
      <vt:lpstr>Key foods to Avoid or Limit</vt:lpstr>
      <vt:lpstr>Nutrition for Fertility</vt:lpstr>
      <vt:lpstr>Colour Coded Food Diary</vt:lpstr>
      <vt:lpstr>Food Diary</vt:lpstr>
      <vt:lpstr>Supplements</vt:lpstr>
      <vt:lpstr>Supplements</vt:lpstr>
      <vt:lpstr>Remember...</vt:lpstr>
    </vt:vector>
  </TitlesOfParts>
  <Company>UCD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Clare Blake</dc:creator>
  <cp:lastModifiedBy>Clare Blake</cp:lastModifiedBy>
  <cp:revision>68</cp:revision>
  <dcterms:created xsi:type="dcterms:W3CDTF">2014-01-05T21:48:57Z</dcterms:created>
  <dcterms:modified xsi:type="dcterms:W3CDTF">2014-04-29T11:38:15Z</dcterms:modified>
</cp:coreProperties>
</file>